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_265_4A62F01A.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2" r:id="rId5"/>
    <p:sldMasterId id="2147483711" r:id="rId6"/>
  </p:sldMasterIdLst>
  <p:notesMasterIdLst>
    <p:notesMasterId r:id="rId103"/>
  </p:notesMasterIdLst>
  <p:handoutMasterIdLst>
    <p:handoutMasterId r:id="rId104"/>
  </p:handoutMasterIdLst>
  <p:sldIdLst>
    <p:sldId id="613" r:id="rId7"/>
    <p:sldId id="614" r:id="rId8"/>
    <p:sldId id="616" r:id="rId9"/>
    <p:sldId id="617" r:id="rId10"/>
    <p:sldId id="618" r:id="rId11"/>
    <p:sldId id="619" r:id="rId12"/>
    <p:sldId id="620" r:id="rId13"/>
    <p:sldId id="621" r:id="rId14"/>
    <p:sldId id="622" r:id="rId15"/>
    <p:sldId id="624" r:id="rId16"/>
    <p:sldId id="625" r:id="rId17"/>
    <p:sldId id="626" r:id="rId18"/>
    <p:sldId id="627" r:id="rId19"/>
    <p:sldId id="628" r:id="rId20"/>
    <p:sldId id="676" r:id="rId21"/>
    <p:sldId id="629" r:id="rId22"/>
    <p:sldId id="633" r:id="rId23"/>
    <p:sldId id="630" r:id="rId24"/>
    <p:sldId id="636" r:id="rId25"/>
    <p:sldId id="637" r:id="rId26"/>
    <p:sldId id="631" r:id="rId27"/>
    <p:sldId id="632" r:id="rId28"/>
    <p:sldId id="635" r:id="rId29"/>
    <p:sldId id="634" r:id="rId30"/>
    <p:sldId id="638" r:id="rId31"/>
    <p:sldId id="640" r:id="rId32"/>
    <p:sldId id="641" r:id="rId33"/>
    <p:sldId id="677" r:id="rId34"/>
    <p:sldId id="642" r:id="rId35"/>
    <p:sldId id="679" r:id="rId36"/>
    <p:sldId id="643" r:id="rId37"/>
    <p:sldId id="644" r:id="rId38"/>
    <p:sldId id="645" r:id="rId39"/>
    <p:sldId id="646" r:id="rId40"/>
    <p:sldId id="664" r:id="rId41"/>
    <p:sldId id="648" r:id="rId42"/>
    <p:sldId id="649" r:id="rId43"/>
    <p:sldId id="652" r:id="rId44"/>
    <p:sldId id="657" r:id="rId45"/>
    <p:sldId id="656" r:id="rId46"/>
    <p:sldId id="658" r:id="rId47"/>
    <p:sldId id="659" r:id="rId48"/>
    <p:sldId id="670" r:id="rId49"/>
    <p:sldId id="671" r:id="rId50"/>
    <p:sldId id="661" r:id="rId51"/>
    <p:sldId id="662" r:id="rId52"/>
    <p:sldId id="279" r:id="rId53"/>
    <p:sldId id="286" r:id="rId54"/>
    <p:sldId id="280" r:id="rId55"/>
    <p:sldId id="287" r:id="rId56"/>
    <p:sldId id="262" r:id="rId57"/>
    <p:sldId id="281" r:id="rId58"/>
    <p:sldId id="663" r:id="rId59"/>
    <p:sldId id="650" r:id="rId60"/>
    <p:sldId id="481" r:id="rId61"/>
    <p:sldId id="452" r:id="rId62"/>
    <p:sldId id="572" r:id="rId63"/>
    <p:sldId id="573" r:id="rId64"/>
    <p:sldId id="453" r:id="rId65"/>
    <p:sldId id="574" r:id="rId66"/>
    <p:sldId id="576" r:id="rId67"/>
    <p:sldId id="575" r:id="rId68"/>
    <p:sldId id="459" r:id="rId69"/>
    <p:sldId id="577" r:id="rId70"/>
    <p:sldId id="462" r:id="rId71"/>
    <p:sldId id="464" r:id="rId72"/>
    <p:sldId id="482" r:id="rId73"/>
    <p:sldId id="579" r:id="rId74"/>
    <p:sldId id="580" r:id="rId75"/>
    <p:sldId id="581" r:id="rId76"/>
    <p:sldId id="469" r:id="rId77"/>
    <p:sldId id="591" r:id="rId78"/>
    <p:sldId id="592" r:id="rId79"/>
    <p:sldId id="593" r:id="rId80"/>
    <p:sldId id="594" r:id="rId81"/>
    <p:sldId id="539" r:id="rId82"/>
    <p:sldId id="578" r:id="rId83"/>
    <p:sldId id="470" r:id="rId84"/>
    <p:sldId id="583" r:id="rId85"/>
    <p:sldId id="479" r:id="rId86"/>
    <p:sldId id="432" r:id="rId87"/>
    <p:sldId id="441" r:id="rId88"/>
    <p:sldId id="443" r:id="rId89"/>
    <p:sldId id="446" r:id="rId90"/>
    <p:sldId id="483" r:id="rId91"/>
    <p:sldId id="473" r:id="rId92"/>
    <p:sldId id="302" r:id="rId93"/>
    <p:sldId id="328" r:id="rId94"/>
    <p:sldId id="319" r:id="rId95"/>
    <p:sldId id="320" r:id="rId96"/>
    <p:sldId id="332" r:id="rId97"/>
    <p:sldId id="321" r:id="rId98"/>
    <p:sldId id="322" r:id="rId99"/>
    <p:sldId id="323" r:id="rId100"/>
    <p:sldId id="334" r:id="rId101"/>
    <p:sldId id="428" r:id="rId102"/>
  </p:sldIdLst>
  <p:sldSz cx="9144000" cy="5143500" type="screen16x9"/>
  <p:notesSz cx="6858000" cy="9144000"/>
  <p:defaultTextStyle>
    <a:defPPr>
      <a:defRPr lang="en-US"/>
    </a:defPPr>
    <a:lvl1pPr marL="0" algn="l" defTabSz="816373" rtl="0" eaLnBrk="1" latinLnBrk="0" hangingPunct="1">
      <a:defRPr sz="1600" kern="1200">
        <a:solidFill>
          <a:schemeClr val="tx1"/>
        </a:solidFill>
        <a:latin typeface="+mn-lt"/>
        <a:ea typeface="+mn-ea"/>
        <a:cs typeface="+mn-cs"/>
      </a:defRPr>
    </a:lvl1pPr>
    <a:lvl2pPr marL="408187" algn="l" defTabSz="816373" rtl="0" eaLnBrk="1" latinLnBrk="0" hangingPunct="1">
      <a:defRPr sz="1600" kern="1200">
        <a:solidFill>
          <a:schemeClr val="tx1"/>
        </a:solidFill>
        <a:latin typeface="+mn-lt"/>
        <a:ea typeface="+mn-ea"/>
        <a:cs typeface="+mn-cs"/>
      </a:defRPr>
    </a:lvl2pPr>
    <a:lvl3pPr marL="816373" algn="l" defTabSz="816373" rtl="0" eaLnBrk="1" latinLnBrk="0" hangingPunct="1">
      <a:defRPr sz="1600" kern="1200">
        <a:solidFill>
          <a:schemeClr val="tx1"/>
        </a:solidFill>
        <a:latin typeface="+mn-lt"/>
        <a:ea typeface="+mn-ea"/>
        <a:cs typeface="+mn-cs"/>
      </a:defRPr>
    </a:lvl3pPr>
    <a:lvl4pPr marL="1224560" algn="l" defTabSz="816373" rtl="0" eaLnBrk="1" latinLnBrk="0" hangingPunct="1">
      <a:defRPr sz="1600" kern="1200">
        <a:solidFill>
          <a:schemeClr val="tx1"/>
        </a:solidFill>
        <a:latin typeface="+mn-lt"/>
        <a:ea typeface="+mn-ea"/>
        <a:cs typeface="+mn-cs"/>
      </a:defRPr>
    </a:lvl4pPr>
    <a:lvl5pPr marL="1632746" algn="l" defTabSz="816373" rtl="0" eaLnBrk="1" latinLnBrk="0" hangingPunct="1">
      <a:defRPr sz="1600" kern="1200">
        <a:solidFill>
          <a:schemeClr val="tx1"/>
        </a:solidFill>
        <a:latin typeface="+mn-lt"/>
        <a:ea typeface="+mn-ea"/>
        <a:cs typeface="+mn-cs"/>
      </a:defRPr>
    </a:lvl5pPr>
    <a:lvl6pPr marL="2040932" algn="l" defTabSz="816373" rtl="0" eaLnBrk="1" latinLnBrk="0" hangingPunct="1">
      <a:defRPr sz="1600" kern="1200">
        <a:solidFill>
          <a:schemeClr val="tx1"/>
        </a:solidFill>
        <a:latin typeface="+mn-lt"/>
        <a:ea typeface="+mn-ea"/>
        <a:cs typeface="+mn-cs"/>
      </a:defRPr>
    </a:lvl6pPr>
    <a:lvl7pPr marL="2449119" algn="l" defTabSz="816373" rtl="0" eaLnBrk="1" latinLnBrk="0" hangingPunct="1">
      <a:defRPr sz="1600" kern="1200">
        <a:solidFill>
          <a:schemeClr val="tx1"/>
        </a:solidFill>
        <a:latin typeface="+mn-lt"/>
        <a:ea typeface="+mn-ea"/>
        <a:cs typeface="+mn-cs"/>
      </a:defRPr>
    </a:lvl7pPr>
    <a:lvl8pPr marL="2857305" algn="l" defTabSz="816373" rtl="0" eaLnBrk="1" latinLnBrk="0" hangingPunct="1">
      <a:defRPr sz="1600" kern="1200">
        <a:solidFill>
          <a:schemeClr val="tx1"/>
        </a:solidFill>
        <a:latin typeface="+mn-lt"/>
        <a:ea typeface="+mn-ea"/>
        <a:cs typeface="+mn-cs"/>
      </a:defRPr>
    </a:lvl8pPr>
    <a:lvl9pPr marL="3265492" algn="l" defTabSz="816373"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目录" id="{3BB38305-52BE-4800-BC67-A4372C87493C}">
          <p14:sldIdLst>
            <p14:sldId id="613"/>
            <p14:sldId id="614"/>
          </p14:sldIdLst>
        </p14:section>
        <p14:section name="账号申请" id="{63F9FD4F-9BF0-48BF-9786-7DCD6C8F8606}">
          <p14:sldIdLst>
            <p14:sldId id="616"/>
            <p14:sldId id="617"/>
            <p14:sldId id="618"/>
            <p14:sldId id="619"/>
            <p14:sldId id="620"/>
            <p14:sldId id="621"/>
          </p14:sldIdLst>
        </p14:section>
        <p14:section name="采购管理" id="{554F8FA6-9E83-421B-8FE1-D4FEEC85D18A}">
          <p14:sldIdLst>
            <p14:sldId id="622"/>
            <p14:sldId id="624"/>
            <p14:sldId id="625"/>
            <p14:sldId id="626"/>
            <p14:sldId id="627"/>
            <p14:sldId id="628"/>
            <p14:sldId id="676"/>
            <p14:sldId id="629"/>
            <p14:sldId id="633"/>
            <p14:sldId id="630"/>
            <p14:sldId id="636"/>
            <p14:sldId id="637"/>
            <p14:sldId id="631"/>
            <p14:sldId id="632"/>
            <p14:sldId id="635"/>
            <p14:sldId id="634"/>
            <p14:sldId id="638"/>
            <p14:sldId id="640"/>
            <p14:sldId id="641"/>
            <p14:sldId id="677"/>
            <p14:sldId id="642"/>
            <p14:sldId id="679"/>
            <p14:sldId id="643"/>
            <p14:sldId id="644"/>
            <p14:sldId id="645"/>
            <p14:sldId id="646"/>
            <p14:sldId id="664"/>
            <p14:sldId id="648"/>
            <p14:sldId id="649"/>
            <p14:sldId id="652"/>
            <p14:sldId id="657"/>
            <p14:sldId id="656"/>
            <p14:sldId id="658"/>
            <p14:sldId id="659"/>
            <p14:sldId id="670"/>
            <p14:sldId id="671"/>
            <p14:sldId id="661"/>
            <p14:sldId id="662"/>
            <p14:sldId id="279"/>
            <p14:sldId id="286"/>
            <p14:sldId id="280"/>
            <p14:sldId id="287"/>
            <p14:sldId id="262"/>
            <p14:sldId id="281"/>
            <p14:sldId id="663"/>
            <p14:sldId id="650"/>
          </p14:sldIdLst>
        </p14:section>
        <p14:section name="消耗与库存管理" id="{75578866-291B-4651-B11A-5402F176575E}">
          <p14:sldIdLst>
            <p14:sldId id="481"/>
            <p14:sldId id="452"/>
            <p14:sldId id="572"/>
            <p14:sldId id="573"/>
            <p14:sldId id="453"/>
            <p14:sldId id="574"/>
            <p14:sldId id="576"/>
            <p14:sldId id="575"/>
            <p14:sldId id="459"/>
            <p14:sldId id="577"/>
            <p14:sldId id="462"/>
            <p14:sldId id="464"/>
            <p14:sldId id="482"/>
            <p14:sldId id="579"/>
            <p14:sldId id="580"/>
            <p14:sldId id="581"/>
            <p14:sldId id="469"/>
            <p14:sldId id="591"/>
            <p14:sldId id="592"/>
            <p14:sldId id="593"/>
            <p14:sldId id="594"/>
            <p14:sldId id="539"/>
            <p14:sldId id="578"/>
            <p14:sldId id="470"/>
            <p14:sldId id="583"/>
          </p14:sldIdLst>
        </p14:section>
        <p14:section name="每日食品成本预估" id="{3601EF56-F793-4881-ABBA-192A19711644}">
          <p14:sldIdLst>
            <p14:sldId id="479"/>
            <p14:sldId id="432"/>
            <p14:sldId id="441"/>
            <p14:sldId id="443"/>
            <p14:sldId id="446"/>
          </p14:sldIdLst>
        </p14:section>
        <p14:section name="报表分析" id="{546F4490-AA98-4CBB-B896-A420B52E1DF4}">
          <p14:sldIdLst>
            <p14:sldId id="483"/>
            <p14:sldId id="473"/>
            <p14:sldId id="302"/>
            <p14:sldId id="328"/>
            <p14:sldId id="319"/>
            <p14:sldId id="320"/>
            <p14:sldId id="332"/>
            <p14:sldId id="321"/>
            <p14:sldId id="322"/>
            <p14:sldId id="323"/>
            <p14:sldId id="334"/>
            <p14:sldId id="42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57DF66-C35D-0CBC-235C-AD0766C65EEB}" name="Zerld Kray" initials="ZK" userId="a0351d7cec63f935" providerId="Windows Live"/>
  <p188:author id="{A5A52D83-4C22-9629-C84F-0BECCC2335F0}" name="Qu, Sarah" initials="SQ" userId="S::Sarah.QU@sodexo.com::5e65dcc8-4b7e-4f23-829c-4279a8631287" providerId="AD"/>
  <p188:author id="{D3334F84-F1F2-0AC2-CB93-5234FEEDC298}" name="Xu, Ying" initials="YX" userId="S::Ying.XU@sodexo.com::162b72e7-d59b-4225-9448-9e8577be54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95C"/>
    <a:srgbClr val="FF0000"/>
    <a:srgbClr val="2A2990"/>
    <a:srgbClr val="43426F"/>
    <a:srgbClr val="5D5C83"/>
    <a:srgbClr val="FFFFFF"/>
    <a:srgbClr val="7F7F7F"/>
    <a:srgbClr val="65676A"/>
    <a:srgbClr val="D3D0C9"/>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96238" autoAdjust="0"/>
  </p:normalViewPr>
  <p:slideViewPr>
    <p:cSldViewPr showGuides="1">
      <p:cViewPr>
        <p:scale>
          <a:sx n="93" d="100"/>
          <a:sy n="93" d="100"/>
        </p:scale>
        <p:origin x="2280" y="9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48" d="100"/>
          <a:sy n="48" d="100"/>
        </p:scale>
        <p:origin x="2752" y="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heme" Target="theme/theme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microsoft.com/office/2018/10/relationships/authors" Target="author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comments/modernComment_265_4A62F01A.xml><?xml version="1.0" encoding="utf-8"?>
<p188:cmLst xmlns:a="http://schemas.openxmlformats.org/drawingml/2006/main" xmlns:r="http://schemas.openxmlformats.org/officeDocument/2006/relationships" xmlns:p188="http://schemas.microsoft.com/office/powerpoint/2018/8/main">
  <p188:cm id="{E5503819-D181-4E19-B5FC-CECB36EE7625}" authorId="{A5A52D83-4C22-9629-C84F-0BECCC2335F0}" created="2025-08-07T05:12:02.098">
    <pc:sldMkLst xmlns:pc="http://schemas.microsoft.com/office/powerpoint/2013/main/command">
      <pc:docMk/>
      <pc:sldMk cId="1247997978" sldId="613"/>
    </pc:sldMkLst>
    <p188:replyLst>
      <p188:reply id="{955517C6-B8CA-4945-A90B-9E3A3082DDF7}" authorId="{D3334F84-F1F2-0AC2-CB93-5234FEEDC298}" created="2025-08-17T05:28:06.822">
        <p188:txBody>
          <a:bodyPr/>
          <a:lstStyle/>
          <a:p>
            <a:r>
              <a:rPr lang="zh-CN" altLang="en-US"/>
              <a:t>欢迎大家在线学习BuySmart，通过这次学习相信可以帮助大家更好的掌握BuySmart的操作，同时结合了业务规则的讲解后，使大家对整个操作和业务有一个系统性的了解！</a:t>
            </a:r>
          </a:p>
        </p188:txBody>
      </p188:reply>
    </p188:replyLst>
    <p188:txBody>
      <a:bodyPr/>
      <a:lstStyle/>
      <a:p>
        <a:r>
          <a:rPr lang="zh-CN" altLang="en-US"/>
          <a:t>欢迎大家在线学习BuySmart，此次培训将对buysmart 系统做整体介绍，由此帮助大家对系统有一个深入和系统性的了解！</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pPr/>
              <a:t>2/09/2025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pPr/>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pPr/>
              <a:t>2/09/2025</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pPr/>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816373" rtl="0" eaLnBrk="1" latinLnBrk="0" hangingPunct="1">
      <a:defRPr sz="1100" kern="1200">
        <a:solidFill>
          <a:schemeClr val="tx1"/>
        </a:solidFill>
        <a:latin typeface="+mn-lt"/>
        <a:ea typeface="+mn-ea"/>
        <a:cs typeface="+mn-cs"/>
      </a:defRPr>
    </a:lvl1pPr>
    <a:lvl2pPr marL="408187" algn="l" defTabSz="816373" rtl="0" eaLnBrk="1" latinLnBrk="0" hangingPunct="1">
      <a:defRPr sz="1100" kern="1200">
        <a:solidFill>
          <a:schemeClr val="tx1"/>
        </a:solidFill>
        <a:latin typeface="+mn-lt"/>
        <a:ea typeface="+mn-ea"/>
        <a:cs typeface="+mn-cs"/>
      </a:defRPr>
    </a:lvl2pPr>
    <a:lvl3pPr marL="816373" algn="l" defTabSz="816373" rtl="0" eaLnBrk="1" latinLnBrk="0" hangingPunct="1">
      <a:defRPr sz="1100" kern="1200">
        <a:solidFill>
          <a:schemeClr val="tx1"/>
        </a:solidFill>
        <a:latin typeface="+mn-lt"/>
        <a:ea typeface="+mn-ea"/>
        <a:cs typeface="+mn-cs"/>
      </a:defRPr>
    </a:lvl3pPr>
    <a:lvl4pPr marL="1224560" algn="l" defTabSz="816373" rtl="0" eaLnBrk="1" latinLnBrk="0" hangingPunct="1">
      <a:defRPr sz="1100" kern="1200">
        <a:solidFill>
          <a:schemeClr val="tx1"/>
        </a:solidFill>
        <a:latin typeface="+mn-lt"/>
        <a:ea typeface="+mn-ea"/>
        <a:cs typeface="+mn-cs"/>
      </a:defRPr>
    </a:lvl4pPr>
    <a:lvl5pPr marL="1632746" algn="l" defTabSz="816373" rtl="0" eaLnBrk="1" latinLnBrk="0" hangingPunct="1">
      <a:defRPr sz="1100" kern="1200">
        <a:solidFill>
          <a:schemeClr val="tx1"/>
        </a:solidFill>
        <a:latin typeface="+mn-lt"/>
        <a:ea typeface="+mn-ea"/>
        <a:cs typeface="+mn-cs"/>
      </a:defRPr>
    </a:lvl5pPr>
    <a:lvl6pPr marL="2040932" algn="l" defTabSz="816373" rtl="0" eaLnBrk="1" latinLnBrk="0" hangingPunct="1">
      <a:defRPr sz="1100" kern="1200">
        <a:solidFill>
          <a:schemeClr val="tx1"/>
        </a:solidFill>
        <a:latin typeface="+mn-lt"/>
        <a:ea typeface="+mn-ea"/>
        <a:cs typeface="+mn-cs"/>
      </a:defRPr>
    </a:lvl6pPr>
    <a:lvl7pPr marL="2449119" algn="l" defTabSz="816373" rtl="0" eaLnBrk="1" latinLnBrk="0" hangingPunct="1">
      <a:defRPr sz="1100" kern="1200">
        <a:solidFill>
          <a:schemeClr val="tx1"/>
        </a:solidFill>
        <a:latin typeface="+mn-lt"/>
        <a:ea typeface="+mn-ea"/>
        <a:cs typeface="+mn-cs"/>
      </a:defRPr>
    </a:lvl7pPr>
    <a:lvl8pPr marL="2857305" algn="l" defTabSz="816373" rtl="0" eaLnBrk="1" latinLnBrk="0" hangingPunct="1">
      <a:defRPr sz="1100" kern="1200">
        <a:solidFill>
          <a:schemeClr val="tx1"/>
        </a:solidFill>
        <a:latin typeface="+mn-lt"/>
        <a:ea typeface="+mn-ea"/>
        <a:cs typeface="+mn-cs"/>
      </a:defRPr>
    </a:lvl8pPr>
    <a:lvl9pPr marL="3265492" algn="l" defTabSz="81637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欢迎大家在线学习</a:t>
            </a:r>
            <a:r>
              <a:rPr lang="en-US" altLang="zh-CN" sz="1200" kern="1200" dirty="0" err="1">
                <a:solidFill>
                  <a:schemeClr val="tx1"/>
                </a:solidFill>
                <a:effectLst/>
                <a:latin typeface="+mn-lt"/>
                <a:ea typeface="+mn-ea"/>
                <a:cs typeface="+mn-cs"/>
              </a:rPr>
              <a:t>BuySmart</a:t>
            </a:r>
            <a:r>
              <a:rPr lang="zh-CN" altLang="en-US" sz="1200" kern="1200" dirty="0">
                <a:solidFill>
                  <a:schemeClr val="tx1"/>
                </a:solidFill>
                <a:effectLst/>
                <a:latin typeface="+mn-lt"/>
                <a:ea typeface="+mn-ea"/>
                <a:cs typeface="+mn-cs"/>
              </a:rPr>
              <a:t>，此次培训将对</a:t>
            </a:r>
            <a:r>
              <a:rPr lang="en-US" altLang="zh-CN" sz="1200" kern="1200" dirty="0" err="1">
                <a:solidFill>
                  <a:schemeClr val="tx1"/>
                </a:solidFill>
                <a:effectLst/>
                <a:latin typeface="+mn-lt"/>
                <a:ea typeface="+mn-ea"/>
                <a:cs typeface="+mn-cs"/>
              </a:rPr>
              <a:t>buysmart</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系统做整体介绍，由此帮助大家对系统有一个深入和系统性的了解！</a:t>
            </a:r>
          </a:p>
        </p:txBody>
      </p:sp>
      <p:sp>
        <p:nvSpPr>
          <p:cNvPr id="4" name="灯片编号占位符 3"/>
          <p:cNvSpPr>
            <a:spLocks noGrp="1"/>
          </p:cNvSpPr>
          <p:nvPr>
            <p:ph type="sldNum" sz="quarter" idx="5"/>
          </p:nvPr>
        </p:nvSpPr>
        <p:spPr/>
        <p:txBody>
          <a:bodyPr/>
          <a:lstStyle/>
          <a:p>
            <a:fld id="{0EF05BAA-92F6-4DEA-A832-E4B15A2F525C}" type="slidenum">
              <a:rPr lang="en-AU" smtClean="0"/>
              <a:pPr/>
              <a:t>1</a:t>
            </a:fld>
            <a:endParaRPr lang="en-AU"/>
          </a:p>
        </p:txBody>
      </p:sp>
    </p:spTree>
    <p:extLst>
      <p:ext uri="{BB962C8B-B14F-4D97-AF65-F5344CB8AC3E}">
        <p14:creationId xmlns:p14="http://schemas.microsoft.com/office/powerpoint/2010/main" val="64666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dirty="0"/>
              <a:t>我们先来说下单内产品的订购，也就是说这类产品是提前在系统中已维护了价格，也可以定义为目录内产品</a:t>
            </a:r>
            <a:endParaRPr lang="en-US" altLang="zh-CN" dirty="0"/>
          </a:p>
          <a:p>
            <a:r>
              <a:rPr lang="zh-CN" altLang="en-US" dirty="0"/>
              <a:t>采购申请</a:t>
            </a:r>
            <a:r>
              <a:rPr lang="en-US" altLang="zh-CN" dirty="0"/>
              <a:t>(PR)</a:t>
            </a:r>
            <a:r>
              <a:rPr lang="zh-CN" altLang="en-US" dirty="0"/>
              <a:t>，可以分为普通、固定日和特殊采购</a:t>
            </a:r>
            <a:endParaRPr lang="en-US" altLang="zh-CN" dirty="0"/>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zh-CN" sz="1100" kern="100" dirty="0">
                <a:solidFill>
                  <a:schemeClr val="accent1"/>
                </a:solidFill>
                <a:latin typeface="+mn-lt"/>
                <a:cs typeface="Times New Roman" panose="02020603050405020304" pitchFamily="18" charset="0"/>
              </a:rPr>
              <a:t>普通</a:t>
            </a:r>
            <a:r>
              <a:rPr lang="zh-CN" altLang="en-US" sz="1100" kern="100" dirty="0">
                <a:solidFill>
                  <a:schemeClr val="accent1"/>
                </a:solidFill>
                <a:latin typeface="+mn-lt"/>
                <a:cs typeface="Times New Roman" panose="02020603050405020304" pitchFamily="18" charset="0"/>
              </a:rPr>
              <a:t>订单</a:t>
            </a:r>
            <a:r>
              <a:rPr lang="en-US" altLang="zh-CN" sz="1100" kern="100" dirty="0">
                <a:solidFill>
                  <a:schemeClr val="accent1"/>
                </a:solidFill>
                <a:latin typeface="+mn-lt"/>
                <a:cs typeface="Times New Roman" panose="02020603050405020304" pitchFamily="18" charset="0"/>
              </a:rPr>
              <a:t> </a:t>
            </a:r>
            <a:r>
              <a:rPr lang="zh-CN" altLang="en-US" sz="1100" kern="100" dirty="0">
                <a:solidFill>
                  <a:schemeClr val="accent1"/>
                </a:solidFill>
                <a:latin typeface="+mn-lt"/>
                <a:cs typeface="Times New Roman" panose="02020603050405020304" pitchFamily="18" charset="0"/>
              </a:rPr>
              <a:t>可订购除干货，调味品等以外的物料</a:t>
            </a:r>
            <a:r>
              <a:rPr lang="zh-CN" altLang="zh-CN" sz="1100" kern="100" dirty="0">
                <a:solidFill>
                  <a:schemeClr val="accent1"/>
                </a:solidFill>
                <a:latin typeface="+mn-lt"/>
                <a:cs typeface="Times New Roman" panose="02020603050405020304" pitchFamily="18" charset="0"/>
              </a:rPr>
              <a:t>，</a:t>
            </a:r>
            <a:r>
              <a:rPr lang="zh-CN" altLang="en-US" sz="1100" kern="100" dirty="0">
                <a:solidFill>
                  <a:schemeClr val="accent1"/>
                </a:solidFill>
                <a:latin typeface="+mn-lt"/>
                <a:cs typeface="Times New Roman" panose="02020603050405020304" pitchFamily="18" charset="0"/>
              </a:rPr>
              <a:t>常规订单提交的时间是</a:t>
            </a:r>
            <a:r>
              <a:rPr lang="en-US" altLang="zh-CN" sz="1100" kern="100" dirty="0">
                <a:solidFill>
                  <a:schemeClr val="accent1"/>
                </a:solidFill>
                <a:latin typeface="+mn-lt"/>
                <a:cs typeface="Times New Roman" panose="02020603050405020304" pitchFamily="18" charset="0"/>
              </a:rPr>
              <a:t>D+2</a:t>
            </a:r>
            <a:r>
              <a:rPr lang="zh-CN" altLang="en-US" sz="1100" kern="100" dirty="0">
                <a:solidFill>
                  <a:schemeClr val="accent1"/>
                </a:solidFill>
                <a:latin typeface="+mn-lt"/>
                <a:cs typeface="Times New Roman" panose="02020603050405020304" pitchFamily="18" charset="0"/>
              </a:rPr>
              <a:t>，如周一提交周三，周二提交周四，周三提交周五，周四提交周六，周五提交周日和次周一和二</a:t>
            </a:r>
            <a:endParaRPr lang="en-US" altLang="zh-CN" sz="1100" kern="100" dirty="0">
              <a:solidFill>
                <a:schemeClr val="accent1"/>
              </a:solidFill>
              <a:latin typeface="+mn-lt"/>
              <a:cs typeface="Times New Roman" panose="02020603050405020304" pitchFamily="18" charset="0"/>
            </a:endParaRP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kern="100" dirty="0">
                <a:solidFill>
                  <a:schemeClr val="accent1"/>
                </a:solidFill>
                <a:latin typeface="+mn-lt"/>
                <a:cs typeface="Times New Roman" panose="02020603050405020304" pitchFamily="18" charset="0"/>
              </a:rPr>
              <a:t>固定日订单，主要指由物流商根据固定日配送的干货，调味品等物料，分店是周一和周四配送还是周二和周五配宋，可以内网上查询（供应链</a:t>
            </a:r>
            <a:r>
              <a:rPr lang="en-US" altLang="zh-CN" sz="1100" kern="100" dirty="0">
                <a:solidFill>
                  <a:schemeClr val="accent1"/>
                </a:solidFill>
                <a:latin typeface="+mn-lt"/>
                <a:cs typeface="Times New Roman" panose="02020603050405020304" pitchFamily="18" charset="0"/>
              </a:rPr>
              <a:t>-</a:t>
            </a:r>
            <a:r>
              <a:rPr lang="zh-CN" altLang="en-US" sz="1100" kern="100" dirty="0">
                <a:solidFill>
                  <a:schemeClr val="accent1"/>
                </a:solidFill>
                <a:latin typeface="+mn-lt"/>
                <a:cs typeface="Times New Roman" panose="02020603050405020304" pitchFamily="18" charset="0"/>
              </a:rPr>
              <a:t>关于订购</a:t>
            </a:r>
            <a:r>
              <a:rPr lang="en-US" altLang="zh-CN" sz="1100" kern="100" dirty="0">
                <a:solidFill>
                  <a:schemeClr val="accent1"/>
                </a:solidFill>
                <a:latin typeface="+mn-lt"/>
                <a:cs typeface="Times New Roman" panose="02020603050405020304" pitchFamily="18" charset="0"/>
              </a:rPr>
              <a:t>-</a:t>
            </a:r>
            <a:r>
              <a:rPr lang="zh-CN" altLang="en-US" sz="1100" kern="100" dirty="0">
                <a:solidFill>
                  <a:schemeClr val="accent1"/>
                </a:solidFill>
                <a:latin typeface="+mn-lt"/>
                <a:cs typeface="Times New Roman" panose="02020603050405020304" pitchFamily="18" charset="0"/>
              </a:rPr>
              <a:t>订购注意事项）</a:t>
            </a:r>
            <a:endParaRPr lang="en-US" altLang="zh-CN" sz="1100" kern="100" dirty="0">
              <a:solidFill>
                <a:schemeClr val="accent1"/>
              </a:solidFill>
              <a:latin typeface="+mn-lt"/>
              <a:cs typeface="Times New Roman" panose="02020603050405020304" pitchFamily="18" charset="0"/>
            </a:endParaRP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kern="100" dirty="0">
                <a:solidFill>
                  <a:schemeClr val="accent1"/>
                </a:solidFill>
                <a:latin typeface="+mn-lt"/>
                <a:cs typeface="Times New Roman" panose="02020603050405020304" pitchFamily="18" charset="0"/>
              </a:rPr>
              <a:t>特殊采购，工服订单生成时间</a:t>
            </a:r>
            <a:r>
              <a:rPr lang="en-US" altLang="zh-CN" sz="1100" kern="100" dirty="0">
                <a:solidFill>
                  <a:schemeClr val="accent1"/>
                </a:solidFill>
                <a:latin typeface="+mn-lt"/>
                <a:cs typeface="Times New Roman" panose="02020603050405020304" pitchFamily="18" charset="0"/>
              </a:rPr>
              <a:t>+20</a:t>
            </a:r>
            <a:r>
              <a:rPr lang="zh-CN" altLang="en-US" sz="1100" kern="100" dirty="0">
                <a:solidFill>
                  <a:schemeClr val="accent1"/>
                </a:solidFill>
                <a:latin typeface="+mn-lt"/>
                <a:cs typeface="Times New Roman" panose="02020603050405020304" pitchFamily="18" charset="0"/>
              </a:rPr>
              <a:t>天送货</a:t>
            </a:r>
            <a:endParaRPr lang="en-US" altLang="zh-CN" sz="1100" kern="100" dirty="0">
              <a:solidFill>
                <a:schemeClr val="accent1"/>
              </a:solidFill>
              <a:latin typeface="+mn-lt"/>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EF05BAA-92F6-4DEA-A832-E4B15A2F525C}" type="slidenum">
              <a:rPr lang="en-AU" smtClean="0"/>
              <a:pPr/>
              <a:t>10</a:t>
            </a:fld>
            <a:endParaRPr lang="en-AU"/>
          </a:p>
        </p:txBody>
      </p:sp>
    </p:spTree>
    <p:extLst>
      <p:ext uri="{BB962C8B-B14F-4D97-AF65-F5344CB8AC3E}">
        <p14:creationId xmlns:p14="http://schemas.microsoft.com/office/powerpoint/2010/main" val="262656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点击页面新建按钮，跳出对话框内选择</a:t>
            </a:r>
            <a:r>
              <a:rPr lang="zh-CN" altLang="en-US" sz="1100" dirty="0">
                <a:solidFill>
                  <a:schemeClr val="accent1"/>
                </a:solidFill>
                <a:latin typeface="+mn-lt"/>
                <a:cs typeface="+mn-cs"/>
              </a:rPr>
              <a:t>“要求送货日期”，“订单类型”后点击“新建”</a:t>
            </a:r>
            <a:endParaRPr lang="en-US" altLang="zh-CN" sz="1100" dirty="0">
              <a:solidFill>
                <a:schemeClr val="accent1"/>
              </a:solidFill>
              <a:latin typeface="+mn-lt"/>
              <a:cs typeface="+mn-cs"/>
            </a:endParaRPr>
          </a:p>
          <a:p>
            <a:r>
              <a:rPr lang="zh-CN" altLang="en-US" sz="1100" dirty="0">
                <a:solidFill>
                  <a:schemeClr val="accent1"/>
                </a:solidFill>
                <a:latin typeface="+mn-lt"/>
                <a:cs typeface="+mn-cs"/>
              </a:rPr>
              <a:t>在新的对话框内可以查询所需物品并填入，同时填写采购申请量</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11</a:t>
            </a:fld>
            <a:endParaRPr lang="en-AU"/>
          </a:p>
        </p:txBody>
      </p:sp>
    </p:spTree>
    <p:extLst>
      <p:ext uri="{BB962C8B-B14F-4D97-AF65-F5344CB8AC3E}">
        <p14:creationId xmlns:p14="http://schemas.microsoft.com/office/powerpoint/2010/main" val="329333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我们在订单提交时，要求送货时间必须要填写的，请选择时间，点击保存并提交申请单</a:t>
            </a:r>
            <a:endParaRPr lang="en-US" altLang="zh-CN" dirty="0"/>
          </a:p>
          <a:p>
            <a:r>
              <a:rPr lang="zh-CN" altLang="en-US" dirty="0"/>
              <a:t>在这里，想同大家强调一下，在订单提交时务必要对订单的订购量和送货要求时间进行复核，以免影响送货过程中出现的量和时间问题</a:t>
            </a:r>
          </a:p>
        </p:txBody>
      </p:sp>
      <p:sp>
        <p:nvSpPr>
          <p:cNvPr id="4" name="灯片编号占位符 3"/>
          <p:cNvSpPr>
            <a:spLocks noGrp="1"/>
          </p:cNvSpPr>
          <p:nvPr>
            <p:ph type="sldNum" sz="quarter" idx="5"/>
          </p:nvPr>
        </p:nvSpPr>
        <p:spPr/>
        <p:txBody>
          <a:bodyPr/>
          <a:lstStyle/>
          <a:p>
            <a:fld id="{0EF05BAA-92F6-4DEA-A832-E4B15A2F525C}" type="slidenum">
              <a:rPr lang="en-AU" smtClean="0"/>
              <a:pPr/>
              <a:t>12</a:t>
            </a:fld>
            <a:endParaRPr lang="en-AU"/>
          </a:p>
        </p:txBody>
      </p:sp>
    </p:spTree>
    <p:extLst>
      <p:ext uri="{BB962C8B-B14F-4D97-AF65-F5344CB8AC3E}">
        <p14:creationId xmlns:p14="http://schemas.microsoft.com/office/powerpoint/2010/main" val="485687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100" kern="100" dirty="0">
                <a:solidFill>
                  <a:schemeClr val="accent1"/>
                </a:solidFill>
                <a:latin typeface="+mn-lt"/>
                <a:cs typeface="Times New Roman" panose="02020603050405020304" pitchFamily="18" charset="0"/>
              </a:rPr>
              <a:t>选择列表，是为了让营运快速获取信息的方法</a:t>
            </a:r>
            <a:endParaRPr lang="en-US" altLang="zh-CN" sz="1100" kern="100" dirty="0">
              <a:solidFill>
                <a:schemeClr val="accent1"/>
              </a:solidFill>
              <a:latin typeface="+mn-lt"/>
              <a:cs typeface="Times New Roman" panose="02020603050405020304" pitchFamily="18" charset="0"/>
            </a:endParaRPr>
          </a:p>
          <a:p>
            <a:r>
              <a:rPr lang="zh-CN" altLang="en-US" sz="1100" kern="100" dirty="0">
                <a:solidFill>
                  <a:schemeClr val="accent1"/>
                </a:solidFill>
                <a:latin typeface="+mn-lt"/>
                <a:cs typeface="Times New Roman" panose="02020603050405020304" pitchFamily="18" charset="0"/>
              </a:rPr>
              <a:t>如，想知道系统中有哪些食品物料的话，只需要在“报价单大类”中选择“食品</a:t>
            </a:r>
            <a:endParaRPr lang="en-US" altLang="zh-CN" sz="1100" kern="100" dirty="0">
              <a:solidFill>
                <a:schemeClr val="accent1"/>
              </a:solidFill>
              <a:latin typeface="+mn-lt"/>
              <a:cs typeface="Times New Roman" panose="02020603050405020304" pitchFamily="18" charset="0"/>
            </a:endParaRPr>
          </a:p>
          <a:p>
            <a:r>
              <a:rPr lang="zh-CN" altLang="en-US" sz="1100" kern="100" dirty="0">
                <a:solidFill>
                  <a:schemeClr val="accent1"/>
                </a:solidFill>
                <a:latin typeface="+mn-lt"/>
                <a:cs typeface="Times New Roman" panose="02020603050405020304" pitchFamily="18" charset="0"/>
              </a:rPr>
              <a:t>如，想快速搜到单一物品的话，可以通过“物品”中模糊搜索，如，输入“红”那带有“红”字的所有商品都会显示</a:t>
            </a:r>
            <a:endParaRPr lang="en-US" altLang="zh-CN" sz="1100" kern="100" dirty="0">
              <a:solidFill>
                <a:schemeClr val="accent1"/>
              </a:solidFill>
              <a:latin typeface="+mn-lt"/>
              <a:cs typeface="Times New Roman" panose="02020603050405020304" pitchFamily="18" charset="0"/>
            </a:endParaRPr>
          </a:p>
          <a:p>
            <a:r>
              <a:rPr lang="zh-CN" altLang="en-US" sz="1100" kern="100" dirty="0">
                <a:solidFill>
                  <a:schemeClr val="accent1"/>
                </a:solidFill>
                <a:latin typeface="+mn-lt"/>
                <a:cs typeface="Times New Roman" panose="02020603050405020304" pitchFamily="18" charset="0"/>
              </a:rPr>
              <a:t>如，可以根据“物品分类</a:t>
            </a:r>
            <a:r>
              <a:rPr lang="en-US" altLang="zh-CN" sz="1100" kern="100" dirty="0">
                <a:solidFill>
                  <a:schemeClr val="accent1"/>
                </a:solidFill>
                <a:latin typeface="+mn-lt"/>
                <a:cs typeface="Times New Roman" panose="02020603050405020304" pitchFamily="18" charset="0"/>
              </a:rPr>
              <a:t>1</a:t>
            </a:r>
            <a:r>
              <a:rPr lang="zh-CN" altLang="en-US" sz="1100" kern="100" dirty="0">
                <a:solidFill>
                  <a:schemeClr val="accent1"/>
                </a:solidFill>
                <a:latin typeface="+mn-lt"/>
                <a:cs typeface="Times New Roman" panose="02020603050405020304" pitchFamily="18" charset="0"/>
              </a:rPr>
              <a:t>”直接搜索到归在该物品大类的产品，若要进一步精准查询，需要进行“物品分类</a:t>
            </a:r>
            <a:r>
              <a:rPr lang="en-US" altLang="zh-CN" sz="1100" kern="100" dirty="0">
                <a:solidFill>
                  <a:schemeClr val="accent1"/>
                </a:solidFill>
                <a:latin typeface="+mn-lt"/>
                <a:cs typeface="Times New Roman" panose="02020603050405020304" pitchFamily="18" charset="0"/>
              </a:rPr>
              <a:t>2</a:t>
            </a:r>
            <a:r>
              <a:rPr lang="zh-CN" altLang="en-US" sz="1100" kern="100" dirty="0">
                <a:solidFill>
                  <a:schemeClr val="accent1"/>
                </a:solidFill>
                <a:latin typeface="+mn-lt"/>
                <a:cs typeface="Times New Roman" panose="02020603050405020304" pitchFamily="18" charset="0"/>
              </a:rPr>
              <a:t>和分类</a:t>
            </a:r>
            <a:r>
              <a:rPr lang="en-US" altLang="zh-CN" sz="1100" kern="100" dirty="0">
                <a:solidFill>
                  <a:schemeClr val="accent1"/>
                </a:solidFill>
                <a:latin typeface="+mn-lt"/>
                <a:cs typeface="Times New Roman" panose="02020603050405020304" pitchFamily="18" charset="0"/>
              </a:rPr>
              <a:t>3</a:t>
            </a:r>
            <a:r>
              <a:rPr lang="zh-CN" altLang="en-US" sz="1100" kern="100" dirty="0">
                <a:solidFill>
                  <a:schemeClr val="accent1"/>
                </a:solidFill>
                <a:latin typeface="+mn-lt"/>
                <a:cs typeface="Times New Roman" panose="02020603050405020304" pitchFamily="18" charset="0"/>
              </a:rPr>
              <a:t>”的选择</a:t>
            </a:r>
            <a:endParaRPr lang="en-US" altLang="zh-CN" sz="1100" kern="100" dirty="0">
              <a:solidFill>
                <a:schemeClr val="accent1"/>
              </a:solidFill>
              <a:latin typeface="+mn-lt"/>
              <a:cs typeface="Times New Roman" panose="02020603050405020304" pitchFamily="18" charset="0"/>
            </a:endParaRPr>
          </a:p>
          <a:p>
            <a:r>
              <a:rPr lang="zh-CN" altLang="en-US" sz="1100" kern="100" dirty="0">
                <a:solidFill>
                  <a:schemeClr val="accent1"/>
                </a:solidFill>
                <a:latin typeface="+mn-lt"/>
                <a:cs typeface="Times New Roman" panose="02020603050405020304" pitchFamily="18" charset="0"/>
              </a:rPr>
              <a:t>如，部分供应商有起订金额，若在选择产品时右面显示了该供应商的起订金额的话，需要点击该供应商编号，到时同该供应商有关的产品都会显示出出来，便于分店进行选择</a:t>
            </a:r>
            <a:endParaRPr lang="en-US" altLang="zh-CN" sz="1100" kern="100" dirty="0">
              <a:solidFill>
                <a:schemeClr val="accent1"/>
              </a:solidFill>
              <a:latin typeface="+mn-lt"/>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EF05BAA-92F6-4DEA-A832-E4B15A2F525C}" type="slidenum">
              <a:rPr lang="en-AU" smtClean="0"/>
              <a:pPr/>
              <a:t>13</a:t>
            </a:fld>
            <a:endParaRPr lang="en-AU"/>
          </a:p>
        </p:txBody>
      </p:sp>
    </p:spTree>
    <p:extLst>
      <p:ext uri="{BB962C8B-B14F-4D97-AF65-F5344CB8AC3E}">
        <p14:creationId xmlns:p14="http://schemas.microsoft.com/office/powerpoint/2010/main" val="2798107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dirty="0"/>
              <a:t>单内物品采购</a:t>
            </a:r>
            <a:r>
              <a:rPr lang="en-US" altLang="zh-CN" dirty="0"/>
              <a:t>-</a:t>
            </a:r>
            <a:r>
              <a:rPr lang="zh-CN" altLang="en-US" dirty="0"/>
              <a:t>申请新物品下单时候可以</a:t>
            </a:r>
            <a:r>
              <a:rPr lang="zh-CN" altLang="zh-CN" sz="1100" kern="100" dirty="0">
                <a:solidFill>
                  <a:schemeClr val="accent1"/>
                </a:solidFill>
                <a:latin typeface="+mn-lt"/>
                <a:cs typeface="Times New Roman" panose="02020603050405020304" pitchFamily="18" charset="0"/>
              </a:rPr>
              <a:t>输入</a:t>
            </a:r>
            <a:r>
              <a:rPr lang="zh-CN" altLang="en-US" sz="1100" kern="100" dirty="0">
                <a:solidFill>
                  <a:schemeClr val="accent1"/>
                </a:solidFill>
                <a:latin typeface="+mn-lt"/>
                <a:cs typeface="Times New Roman" panose="02020603050405020304" pitchFamily="18" charset="0"/>
              </a:rPr>
              <a:t>物品关键字</a:t>
            </a:r>
            <a:r>
              <a:rPr lang="zh-CN" altLang="zh-CN" sz="1100" kern="100" dirty="0">
                <a:solidFill>
                  <a:schemeClr val="accent1"/>
                </a:solidFill>
                <a:latin typeface="+mn-lt"/>
                <a:cs typeface="Times New Roman" panose="02020603050405020304" pitchFamily="18" charset="0"/>
              </a:rPr>
              <a:t>点击查询</a:t>
            </a:r>
            <a:r>
              <a:rPr lang="zh-CN" altLang="en-US" sz="1100" kern="100" dirty="0">
                <a:solidFill>
                  <a:schemeClr val="accent1"/>
                </a:solidFill>
                <a:latin typeface="+mn-lt"/>
                <a:cs typeface="Times New Roman" panose="02020603050405020304" pitchFamily="18" charset="0"/>
              </a:rPr>
              <a:t>，随后</a:t>
            </a:r>
            <a:r>
              <a:rPr lang="zh-CN" altLang="zh-CN" sz="1100" kern="100" dirty="0">
                <a:solidFill>
                  <a:schemeClr val="accent1"/>
                </a:solidFill>
                <a:latin typeface="+mn-lt"/>
                <a:cs typeface="Times New Roman" panose="02020603050405020304" pitchFamily="18" charset="0"/>
              </a:rPr>
              <a:t>填写申请量，点击申请</a:t>
            </a:r>
            <a:r>
              <a:rPr lang="zh-CN" altLang="en-US" sz="1100" kern="100" dirty="0">
                <a:solidFill>
                  <a:schemeClr val="accent1"/>
                </a:solidFill>
                <a:latin typeface="+mn-lt"/>
                <a:cs typeface="Times New Roman" panose="02020603050405020304" pitchFamily="18" charset="0"/>
              </a:rPr>
              <a:t>。已申请</a:t>
            </a:r>
            <a:r>
              <a:rPr lang="zh-CN" altLang="zh-CN" sz="1100" kern="100" dirty="0">
                <a:solidFill>
                  <a:schemeClr val="accent1"/>
                </a:solidFill>
                <a:latin typeface="+mn-lt"/>
                <a:cs typeface="Times New Roman" panose="02020603050405020304" pitchFamily="18" charset="0"/>
              </a:rPr>
              <a:t>的</a:t>
            </a:r>
            <a:r>
              <a:rPr lang="zh-CN" altLang="en-US" sz="1100" kern="100" dirty="0">
                <a:solidFill>
                  <a:schemeClr val="accent1"/>
                </a:solidFill>
                <a:latin typeface="+mn-lt"/>
                <a:cs typeface="Times New Roman" panose="02020603050405020304" pitchFamily="18" charset="0"/>
              </a:rPr>
              <a:t>物品</a:t>
            </a:r>
            <a:r>
              <a:rPr lang="zh-CN" altLang="zh-CN" sz="1100" kern="100" dirty="0">
                <a:solidFill>
                  <a:schemeClr val="accent1"/>
                </a:solidFill>
                <a:latin typeface="+mn-lt"/>
                <a:cs typeface="Times New Roman" panose="02020603050405020304" pitchFamily="18" charset="0"/>
              </a:rPr>
              <a:t>信息</a:t>
            </a:r>
            <a:r>
              <a:rPr lang="zh-CN" altLang="en-US" sz="1100" kern="100" dirty="0">
                <a:solidFill>
                  <a:schemeClr val="accent1"/>
                </a:solidFill>
                <a:latin typeface="+mn-lt"/>
                <a:cs typeface="Times New Roman" panose="02020603050405020304" pitchFamily="18" charset="0"/>
              </a:rPr>
              <a:t>将</a:t>
            </a:r>
            <a:r>
              <a:rPr lang="zh-CN" altLang="zh-CN" sz="1100" kern="100" dirty="0">
                <a:solidFill>
                  <a:schemeClr val="accent1"/>
                </a:solidFill>
                <a:latin typeface="+mn-lt"/>
                <a:cs typeface="Times New Roman" panose="02020603050405020304" pitchFamily="18" charset="0"/>
              </a:rPr>
              <a:t>出现在界面的</a:t>
            </a:r>
            <a:r>
              <a:rPr lang="zh-CN" altLang="en-US" sz="1100" kern="100" dirty="0">
                <a:solidFill>
                  <a:schemeClr val="accent1"/>
                </a:solidFill>
                <a:latin typeface="+mn-lt"/>
                <a:cs typeface="Times New Roman" panose="02020603050405020304" pitchFamily="18" charset="0"/>
              </a:rPr>
              <a:t>右侧，</a:t>
            </a:r>
            <a:r>
              <a:rPr lang="zh-CN" altLang="zh-CN" sz="1100" kern="100" dirty="0">
                <a:solidFill>
                  <a:schemeClr val="accent1"/>
                </a:solidFill>
                <a:latin typeface="+mn-lt"/>
                <a:cs typeface="Times New Roman" panose="02020603050405020304" pitchFamily="18" charset="0"/>
              </a:rPr>
              <a:t>点击</a:t>
            </a:r>
            <a:r>
              <a:rPr lang="en-US" altLang="zh-CN" sz="1100" kern="100" dirty="0">
                <a:solidFill>
                  <a:schemeClr val="accent1"/>
                </a:solidFill>
                <a:latin typeface="+mn-lt"/>
                <a:cs typeface="Times New Roman" panose="02020603050405020304" pitchFamily="18" charset="0"/>
              </a:rPr>
              <a:t> “</a:t>
            </a:r>
            <a:r>
              <a:rPr lang="zh-CN" altLang="zh-CN" sz="1100" kern="100" dirty="0">
                <a:solidFill>
                  <a:schemeClr val="accent1"/>
                </a:solidFill>
                <a:latin typeface="+mn-lt"/>
                <a:cs typeface="Times New Roman" panose="02020603050405020304" pitchFamily="18" charset="0"/>
              </a:rPr>
              <a:t>保存</a:t>
            </a:r>
            <a:r>
              <a:rPr lang="en-US" altLang="zh-CN" sz="1100" kern="100" dirty="0">
                <a:solidFill>
                  <a:schemeClr val="accent1"/>
                </a:solidFill>
                <a:latin typeface="+mn-lt"/>
                <a:cs typeface="Times New Roman" panose="02020603050405020304" pitchFamily="18" charset="0"/>
              </a:rPr>
              <a:t>” </a:t>
            </a:r>
            <a:r>
              <a:rPr lang="zh-CN" altLang="zh-CN" sz="1100" kern="100" dirty="0">
                <a:solidFill>
                  <a:schemeClr val="accent1"/>
                </a:solidFill>
                <a:latin typeface="+mn-lt"/>
                <a:cs typeface="Times New Roman" panose="02020603050405020304" pitchFamily="18" charset="0"/>
              </a:rPr>
              <a:t>并</a:t>
            </a:r>
            <a:r>
              <a:rPr lang="en-US" altLang="zh-CN" sz="1100" kern="100" dirty="0">
                <a:solidFill>
                  <a:schemeClr val="accent1"/>
                </a:solidFill>
                <a:latin typeface="+mn-lt"/>
                <a:cs typeface="Times New Roman" panose="02020603050405020304" pitchFamily="18" charset="0"/>
              </a:rPr>
              <a:t> “</a:t>
            </a:r>
            <a:r>
              <a:rPr lang="zh-CN" altLang="zh-CN" sz="1100" kern="100" dirty="0">
                <a:solidFill>
                  <a:schemeClr val="accent1"/>
                </a:solidFill>
                <a:latin typeface="+mn-lt"/>
                <a:cs typeface="Times New Roman" panose="02020603050405020304" pitchFamily="18" charset="0"/>
              </a:rPr>
              <a:t>提交</a:t>
            </a:r>
            <a:r>
              <a:rPr lang="en-US" altLang="zh-CN" sz="1100" kern="100" dirty="0">
                <a:solidFill>
                  <a:schemeClr val="accent1"/>
                </a:solidFill>
                <a:latin typeface="+mn-lt"/>
                <a:cs typeface="Times New Roman" panose="02020603050405020304" pitchFamily="18" charset="0"/>
              </a:rPr>
              <a:t>” PR</a:t>
            </a:r>
            <a:r>
              <a:rPr lang="zh-CN" altLang="en-US" sz="1100" kern="100" dirty="0">
                <a:solidFill>
                  <a:schemeClr val="accent1"/>
                </a:solidFill>
                <a:latin typeface="+mn-lt"/>
                <a:cs typeface="Times New Roman" panose="02020603050405020304" pitchFamily="18" charset="0"/>
              </a:rPr>
              <a:t>申请单即完成单内物品下单。</a:t>
            </a:r>
            <a:r>
              <a:rPr lang="en-US" altLang="zh-CN" sz="1100" kern="100" dirty="0">
                <a:solidFill>
                  <a:schemeClr val="accent1"/>
                </a:solidFill>
                <a:latin typeface="+mn-lt"/>
                <a:cs typeface="Times New Roman" panose="02020603050405020304" pitchFamily="18" charset="0"/>
              </a:rPr>
              <a:t>PR</a:t>
            </a:r>
            <a:r>
              <a:rPr lang="zh-CN" altLang="en-US" sz="1100" kern="100" dirty="0">
                <a:solidFill>
                  <a:schemeClr val="accent1"/>
                </a:solidFill>
                <a:latin typeface="+mn-lt"/>
                <a:cs typeface="Times New Roman" panose="02020603050405020304" pitchFamily="18" charset="0"/>
              </a:rPr>
              <a:t>单保存后为</a:t>
            </a:r>
            <a:r>
              <a:rPr lang="zh-CN" altLang="en-US" sz="1100" dirty="0">
                <a:solidFill>
                  <a:schemeClr val="accent1"/>
                </a:solidFill>
              </a:rPr>
              <a:t>草稿状态，可后续进行编辑，已提交的</a:t>
            </a:r>
            <a:r>
              <a:rPr lang="en-US" altLang="zh-CN" sz="1100" dirty="0">
                <a:solidFill>
                  <a:schemeClr val="accent1"/>
                </a:solidFill>
              </a:rPr>
              <a:t>PR</a:t>
            </a:r>
            <a:r>
              <a:rPr lang="zh-CN" altLang="en-US" sz="1100" dirty="0">
                <a:solidFill>
                  <a:schemeClr val="accent1"/>
                </a:solidFill>
              </a:rPr>
              <a:t>申请单如已生成采购</a:t>
            </a:r>
            <a:r>
              <a:rPr lang="en-US" altLang="zh-CN" sz="1100" dirty="0">
                <a:solidFill>
                  <a:schemeClr val="accent1"/>
                </a:solidFill>
              </a:rPr>
              <a:t>PO</a:t>
            </a:r>
            <a:r>
              <a:rPr lang="zh-CN" altLang="en-US" sz="1100" dirty="0">
                <a:solidFill>
                  <a:schemeClr val="accent1"/>
                </a:solidFill>
              </a:rPr>
              <a:t>订单将无法撤单</a:t>
            </a:r>
          </a:p>
          <a:p>
            <a:endParaRPr lang="en-US" altLang="zh-CN" sz="1100" kern="100" dirty="0">
              <a:solidFill>
                <a:schemeClr val="accent1"/>
              </a:solidFill>
              <a:latin typeface="+mn-lt"/>
              <a:cs typeface="Times New Roman" panose="02020603050405020304" pitchFamily="18" charset="0"/>
            </a:endParaRP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kern="100" dirty="0">
                <a:solidFill>
                  <a:schemeClr val="accent1"/>
                </a:solidFill>
                <a:latin typeface="+mn-lt"/>
                <a:cs typeface="Times New Roman" panose="02020603050405020304" pitchFamily="18" charset="0"/>
              </a:rPr>
              <a:t>另外，下单时候需要注意</a:t>
            </a:r>
            <a:r>
              <a:rPr lang="zh-CN" altLang="en-US" sz="1100" dirty="0">
                <a:solidFill>
                  <a:schemeClr val="accent1"/>
                </a:solidFill>
                <a:latin typeface="+mn-lt"/>
                <a:cs typeface="+mn-cs"/>
              </a:rPr>
              <a:t>千克，米，小时等计量单位可填写</a:t>
            </a:r>
            <a:r>
              <a:rPr lang="en-US" altLang="zh-CN" sz="1100" dirty="0">
                <a:solidFill>
                  <a:schemeClr val="accent1"/>
                </a:solidFill>
                <a:latin typeface="+mn-lt"/>
                <a:cs typeface="+mn-cs"/>
              </a:rPr>
              <a:t>1</a:t>
            </a:r>
            <a:r>
              <a:rPr lang="zh-CN" altLang="en-US" sz="1100" dirty="0">
                <a:solidFill>
                  <a:schemeClr val="accent1"/>
                </a:solidFill>
                <a:latin typeface="+mn-lt"/>
                <a:cs typeface="+mn-cs"/>
              </a:rPr>
              <a:t>至</a:t>
            </a:r>
            <a:r>
              <a:rPr lang="en-US" altLang="zh-CN" sz="1100" dirty="0">
                <a:solidFill>
                  <a:schemeClr val="accent1"/>
                </a:solidFill>
                <a:latin typeface="+mn-lt"/>
                <a:cs typeface="+mn-cs"/>
              </a:rPr>
              <a:t>2</a:t>
            </a:r>
            <a:r>
              <a:rPr lang="zh-CN" altLang="en-US" sz="1100" dirty="0">
                <a:solidFill>
                  <a:schemeClr val="accent1"/>
                </a:solidFill>
                <a:latin typeface="+mn-lt"/>
                <a:cs typeface="+mn-cs"/>
              </a:rPr>
              <a:t>位小数，其他单位必须</a:t>
            </a:r>
            <a:r>
              <a:rPr lang="zh-CN" altLang="en-US" sz="1100">
                <a:solidFill>
                  <a:schemeClr val="accent1"/>
                </a:solidFill>
                <a:latin typeface="+mn-lt"/>
                <a:cs typeface="+mn-cs"/>
              </a:rPr>
              <a:t>填写整数。</a:t>
            </a:r>
            <a:endParaRPr lang="en-US" altLang="zh-CN" sz="1100" dirty="0">
              <a:solidFill>
                <a:schemeClr val="accent1"/>
              </a:solidFill>
              <a:latin typeface="+mn-lt"/>
              <a:cs typeface="+mn-cs"/>
            </a:endParaRPr>
          </a:p>
          <a:p>
            <a:endParaRPr lang="en-US" altLang="zh-CN" sz="1100" kern="100" dirty="0">
              <a:solidFill>
                <a:schemeClr val="accent1"/>
              </a:solidFill>
              <a:latin typeface="+mn-lt"/>
              <a:cs typeface="Times New Roman" panose="02020603050405020304" pitchFamily="18" charset="0"/>
            </a:endParaRPr>
          </a:p>
          <a:p>
            <a:endParaRPr lang="en-US" altLang="zh-CN" sz="1100" kern="100" dirty="0">
              <a:solidFill>
                <a:schemeClr val="accent1"/>
              </a:solidFill>
              <a:latin typeface="+mn-lt"/>
              <a:cs typeface="Times New Roman" panose="02020603050405020304" pitchFamily="18" charset="0"/>
            </a:endParaRPr>
          </a:p>
          <a:p>
            <a:pPr marL="0" marR="0" lvl="0" indent="0" algn="l" defTabSz="816373" rtl="0" eaLnBrk="1" fontAlgn="auto" latinLnBrk="0" hangingPunct="1">
              <a:lnSpc>
                <a:spcPct val="100000"/>
              </a:lnSpc>
              <a:spcBef>
                <a:spcPts val="0"/>
              </a:spcBef>
              <a:spcAft>
                <a:spcPts val="0"/>
              </a:spcAft>
              <a:buClrTx/>
              <a:buSzTx/>
              <a:buFontTx/>
              <a:buNone/>
              <a:tabLst/>
              <a:defRPr/>
            </a:pPr>
            <a:endParaRPr lang="zh-CN" altLang="zh-CN" sz="1100" kern="100" dirty="0">
              <a:solidFill>
                <a:schemeClr val="accent1"/>
              </a:solidFill>
              <a:latin typeface="+mn-lt"/>
              <a:cs typeface="Times New Roman" panose="02020603050405020304" pitchFamily="18" charset="0"/>
            </a:endParaRPr>
          </a:p>
          <a:p>
            <a:endParaRPr lang="en-US" altLang="zh-CN" dirty="0"/>
          </a:p>
        </p:txBody>
      </p:sp>
      <p:sp>
        <p:nvSpPr>
          <p:cNvPr id="4" name="灯片编号占位符 3"/>
          <p:cNvSpPr>
            <a:spLocks noGrp="1"/>
          </p:cNvSpPr>
          <p:nvPr>
            <p:ph type="sldNum" sz="quarter" idx="5"/>
          </p:nvPr>
        </p:nvSpPr>
        <p:spPr/>
        <p:txBody>
          <a:bodyPr/>
          <a:lstStyle/>
          <a:p>
            <a:fld id="{0EF05BAA-92F6-4DEA-A832-E4B15A2F525C}" type="slidenum">
              <a:rPr lang="en-AU" smtClean="0"/>
              <a:pPr/>
              <a:t>14</a:t>
            </a:fld>
            <a:endParaRPr lang="en-AU"/>
          </a:p>
        </p:txBody>
      </p:sp>
    </p:spTree>
    <p:extLst>
      <p:ext uri="{BB962C8B-B14F-4D97-AF65-F5344CB8AC3E}">
        <p14:creationId xmlns:p14="http://schemas.microsoft.com/office/powerpoint/2010/main" val="102387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为提升我们营运同事日常系统下单的效率，相信订单需求的复制（</a:t>
            </a:r>
            <a:r>
              <a:rPr lang="en-US" altLang="zh-CN" dirty="0"/>
              <a:t>PR</a:t>
            </a:r>
            <a:r>
              <a:rPr lang="zh-CN" altLang="en-US" dirty="0"/>
              <a:t>复制功能）是能给到大家帮助的</a:t>
            </a:r>
            <a:endParaRPr lang="en-US" altLang="zh-CN" dirty="0"/>
          </a:p>
          <a:p>
            <a:r>
              <a:rPr lang="zh-CN" altLang="en-US" dirty="0"/>
              <a:t>可以根据不同的维度（按品类、按送货要求时间等）查询后进行复制，待生成</a:t>
            </a:r>
            <a:r>
              <a:rPr lang="en-US" altLang="zh-CN" dirty="0"/>
              <a:t>PR</a:t>
            </a:r>
            <a:r>
              <a:rPr lang="zh-CN" altLang="en-US" dirty="0"/>
              <a:t>草稿后，可以根据实际需要的订购量进行调整</a:t>
            </a:r>
            <a:endParaRPr lang="en-US" altLang="zh-CN" dirty="0"/>
          </a:p>
          <a:p>
            <a:pPr marL="0" marR="0" lvl="0" indent="0" algn="l" defTabSz="816373" rtl="0" eaLnBrk="1" fontAlgn="auto" latinLnBrk="0" hangingPunct="1">
              <a:lnSpc>
                <a:spcPct val="100000"/>
              </a:lnSpc>
              <a:spcBef>
                <a:spcPts val="0"/>
              </a:spcBef>
              <a:spcAft>
                <a:spcPts val="0"/>
              </a:spcAft>
              <a:buClrTx/>
              <a:buSzTx/>
              <a:buFontTx/>
              <a:buNone/>
              <a:tabLst/>
              <a:defRPr/>
            </a:pPr>
            <a:endParaRPr lang="en-US" altLang="zh-CN" sz="1100" kern="1200" dirty="0">
              <a:solidFill>
                <a:schemeClr val="accent1"/>
              </a:solidFill>
              <a:latin typeface="+mj-ea"/>
              <a:ea typeface="+mn-ea"/>
              <a:cs typeface="+mn-cs"/>
            </a:endParaRP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15</a:t>
            </a:fld>
            <a:endParaRPr lang="en-AU"/>
          </a:p>
        </p:txBody>
      </p:sp>
    </p:spTree>
    <p:extLst>
      <p:ext uri="{BB962C8B-B14F-4D97-AF65-F5344CB8AC3E}">
        <p14:creationId xmlns:p14="http://schemas.microsoft.com/office/powerpoint/2010/main" val="366458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单内物品清单前如出现小火苗标志的物品为核心商品</a:t>
            </a:r>
          </a:p>
        </p:txBody>
      </p:sp>
      <p:sp>
        <p:nvSpPr>
          <p:cNvPr id="4" name="灯片编号占位符 3"/>
          <p:cNvSpPr>
            <a:spLocks noGrp="1"/>
          </p:cNvSpPr>
          <p:nvPr>
            <p:ph type="sldNum" sz="quarter" idx="5"/>
          </p:nvPr>
        </p:nvSpPr>
        <p:spPr/>
        <p:txBody>
          <a:bodyPr/>
          <a:lstStyle/>
          <a:p>
            <a:fld id="{0EF05BAA-92F6-4DEA-A832-E4B15A2F525C}" type="slidenum">
              <a:rPr lang="en-AU" smtClean="0"/>
              <a:pPr/>
              <a:t>16</a:t>
            </a:fld>
            <a:endParaRPr lang="en-AU"/>
          </a:p>
        </p:txBody>
      </p:sp>
    </p:spTree>
    <p:extLst>
      <p:ext uri="{BB962C8B-B14F-4D97-AF65-F5344CB8AC3E}">
        <p14:creationId xmlns:p14="http://schemas.microsoft.com/office/powerpoint/2010/main" val="345918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dirty="0">
                <a:solidFill>
                  <a:schemeClr val="accent1"/>
                </a:solidFill>
                <a:ea typeface="黑体" panose="02010609060101010101" pitchFamily="49" charset="-122"/>
              </a:rPr>
              <a:t>食品部分食品物料，由于供应商需提前加工或备货，营运点需要根据采购申请页面展示的提前下单天数选择送货时间。</a:t>
            </a:r>
            <a:endParaRPr lang="en-US" altLang="zh-CN" sz="1100" dirty="0">
              <a:solidFill>
                <a:schemeClr val="accent1"/>
              </a:solidFill>
              <a:ea typeface="黑体" panose="02010609060101010101" pitchFamily="49" charset="-122"/>
            </a:endParaRPr>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17</a:t>
            </a:fld>
            <a:endParaRPr lang="en-AU"/>
          </a:p>
        </p:txBody>
      </p:sp>
    </p:spTree>
    <p:extLst>
      <p:ext uri="{BB962C8B-B14F-4D97-AF65-F5344CB8AC3E}">
        <p14:creationId xmlns:p14="http://schemas.microsoft.com/office/powerpoint/2010/main" val="1994972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标签，是可以让分店按照自己订购的习惯，并对一些产品进行标签的设置，以便我们分店快速找到自己想订购的产品，标签怎么设置呢</a:t>
            </a:r>
            <a:endParaRPr lang="en-US" altLang="zh-CN" sz="1100" dirty="0">
              <a:solidFill>
                <a:schemeClr val="accent1"/>
              </a:solidFill>
              <a:latin typeface="+mn-ea"/>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dirty="0">
                <a:solidFill>
                  <a:schemeClr val="accent1"/>
                </a:solidFill>
                <a:latin typeface="+mn-ea"/>
                <a:cs typeface="+mn-cs"/>
              </a:rPr>
              <a:t>点击物品名最后的编辑按钮进入编辑页面，</a:t>
            </a:r>
            <a:r>
              <a:rPr lang="zh-CN" altLang="en-US" dirty="0"/>
              <a:t>进入页面后自定义</a:t>
            </a:r>
            <a:r>
              <a:rPr lang="zh-CN" altLang="en-US" sz="1100" dirty="0">
                <a:solidFill>
                  <a:schemeClr val="accent1"/>
                </a:solidFill>
                <a:latin typeface="+mn-ea"/>
                <a:cs typeface="+mn-cs"/>
              </a:rPr>
              <a:t>标签信息，点击保存完成设置。</a:t>
            </a:r>
            <a:endParaRPr lang="en-US" altLang="zh-CN" sz="1100" dirty="0">
              <a:solidFill>
                <a:schemeClr val="accent1"/>
              </a:solidFill>
              <a:latin typeface="+mn-ea"/>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dirty="0">
                <a:solidFill>
                  <a:schemeClr val="accent1"/>
                </a:solidFill>
                <a:latin typeface="+mn-ea"/>
                <a:cs typeface="+mn-cs"/>
              </a:rPr>
              <a:t>完成后，点击 请选择 按钮即可进入标签选择界面。</a:t>
            </a:r>
            <a:endParaRPr lang="en-US" altLang="zh-CN" sz="1100" dirty="0">
              <a:solidFill>
                <a:schemeClr val="accent1"/>
              </a:solidFill>
              <a:latin typeface="+mn-ea"/>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dirty="0">
                <a:solidFill>
                  <a:schemeClr val="accent1"/>
                </a:solidFill>
                <a:latin typeface="+mn-ea"/>
                <a:cs typeface="+mn-cs"/>
              </a:rPr>
              <a:t>最后点击所选标签，再点击“选择”，即可查询该标签下的物品</a:t>
            </a:r>
            <a:endParaRPr lang="en-US" altLang="zh-CN" sz="1100" dirty="0">
              <a:solidFill>
                <a:schemeClr val="accent1"/>
              </a:solidFill>
              <a:latin typeface="+mn-ea"/>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18</a:t>
            </a:fld>
            <a:endParaRPr lang="en-AU"/>
          </a:p>
        </p:txBody>
      </p:sp>
    </p:spTree>
    <p:extLst>
      <p:ext uri="{BB962C8B-B14F-4D97-AF65-F5344CB8AC3E}">
        <p14:creationId xmlns:p14="http://schemas.microsoft.com/office/powerpoint/2010/main" val="1122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Font typeface="+mj-lt"/>
              <a:buNone/>
            </a:pPr>
            <a:r>
              <a:rPr lang="zh-CN" altLang="en-US" dirty="0"/>
              <a:t>调整申请也是大家日常说的加减单</a:t>
            </a:r>
            <a:endParaRPr lang="en-US" altLang="zh-CN" dirty="0"/>
          </a:p>
          <a:p>
            <a:pPr marL="0" indent="0">
              <a:lnSpc>
                <a:spcPct val="150000"/>
              </a:lnSpc>
              <a:buFont typeface="+mj-lt"/>
              <a:buNone/>
            </a:pPr>
            <a:r>
              <a:rPr lang="zh-CN" altLang="en-US" dirty="0"/>
              <a:t>营运点下单后如需调整数量，时间，或者需取消订单可自行发起调整单</a:t>
            </a:r>
            <a:endParaRPr lang="en-US" altLang="zh-CN" dirty="0"/>
          </a:p>
          <a:p>
            <a:pPr marL="0" marR="0" lvl="0" indent="0" algn="l" defTabSz="816373" rtl="0" eaLnBrk="1" fontAlgn="auto" latinLnBrk="0" hangingPunct="1">
              <a:lnSpc>
                <a:spcPct val="150000"/>
              </a:lnSpc>
              <a:spcBef>
                <a:spcPts val="0"/>
              </a:spcBef>
              <a:spcAft>
                <a:spcPts val="0"/>
              </a:spcAft>
              <a:buClrTx/>
              <a:buSzTx/>
              <a:buFont typeface="+mj-lt"/>
              <a:buNone/>
              <a:tabLst/>
              <a:defRPr/>
            </a:pPr>
            <a:r>
              <a:rPr lang="zh-CN" altLang="en-US" dirty="0">
                <a:solidFill>
                  <a:schemeClr val="accent1"/>
                </a:solidFill>
                <a:sym typeface="Microsoft YaHei" panose="020B0503020204020204" pitchFamily="34" charset="-122"/>
              </a:rPr>
              <a:t>系统左边栏可点击采购管理</a:t>
            </a:r>
            <a:r>
              <a:rPr lang="en-US" altLang="zh-CN" dirty="0">
                <a:solidFill>
                  <a:schemeClr val="accent1"/>
                </a:solidFill>
                <a:sym typeface="Microsoft YaHei" panose="020B0503020204020204" pitchFamily="34" charset="-122"/>
              </a:rPr>
              <a:t>-</a:t>
            </a:r>
            <a:r>
              <a:rPr lang="zh-CN" altLang="en-US" dirty="0">
                <a:solidFill>
                  <a:schemeClr val="accent1"/>
                </a:solidFill>
                <a:sym typeface="Microsoft YaHei" panose="020B0503020204020204" pitchFamily="34" charset="-122"/>
              </a:rPr>
              <a:t>采购订单，选择所需调整的采购订单，并点击“发起调整”</a:t>
            </a:r>
            <a:endParaRPr lang="en-US" altLang="zh-CN" dirty="0">
              <a:solidFill>
                <a:schemeClr val="accent1"/>
              </a:solidFill>
              <a:sym typeface="Microsoft YaHei" panose="020B0503020204020204" pitchFamily="34" charset="-122"/>
            </a:endParaRPr>
          </a:p>
          <a:p>
            <a:pPr marL="0" marR="0" lvl="0" indent="0" algn="l" defTabSz="816373" rtl="0" eaLnBrk="1" fontAlgn="auto" latinLnBrk="0" hangingPunct="1">
              <a:lnSpc>
                <a:spcPct val="150000"/>
              </a:lnSpc>
              <a:spcBef>
                <a:spcPts val="0"/>
              </a:spcBef>
              <a:spcAft>
                <a:spcPts val="0"/>
              </a:spcAft>
              <a:buClrTx/>
              <a:buSzTx/>
              <a:buFont typeface="+mj-lt"/>
              <a:buNone/>
              <a:tabLst/>
              <a:defRPr/>
            </a:pPr>
            <a:r>
              <a:rPr lang="zh-CN" altLang="en-US" dirty="0">
                <a:solidFill>
                  <a:schemeClr val="accent1"/>
                </a:solidFill>
                <a:sym typeface="Microsoft YaHei" panose="020B0503020204020204" pitchFamily="34" charset="-122"/>
              </a:rPr>
              <a:t>再双击调整量列空白处，填入需要调整数量，系统会自动计算出调整后的送货量；如需取消整张采购订单，请勾选“整单取消”</a:t>
            </a:r>
            <a:endParaRPr lang="en-US" altLang="zh-CN" dirty="0">
              <a:solidFill>
                <a:schemeClr val="accent1"/>
              </a:solidFill>
              <a:sym typeface="Microsoft YaHei" panose="020B0503020204020204" pitchFamily="34" charset="-122"/>
            </a:endParaRPr>
          </a:p>
          <a:p>
            <a:pPr marL="0" indent="0">
              <a:lnSpc>
                <a:spcPct val="150000"/>
              </a:lnSpc>
              <a:buFont typeface="+mj-lt"/>
              <a:buNone/>
            </a:pPr>
            <a:r>
              <a:rPr lang="zh-CN" altLang="en-US" dirty="0"/>
              <a:t>如需调整送货时间可点击</a:t>
            </a:r>
            <a:r>
              <a:rPr lang="zh-CN" altLang="en-US" dirty="0">
                <a:solidFill>
                  <a:schemeClr val="accent1"/>
                </a:solidFill>
                <a:sym typeface="Microsoft YaHei" panose="020B0503020204020204" pitchFamily="34" charset="-122"/>
              </a:rPr>
              <a:t>选择“调整要求送货时间”按钮</a:t>
            </a:r>
            <a:endParaRPr lang="en-US" altLang="zh-CN" dirty="0">
              <a:solidFill>
                <a:schemeClr val="accent1"/>
              </a:solidFill>
              <a:sym typeface="Microsoft YaHei" panose="020B0503020204020204" pitchFamily="34" charset="-122"/>
            </a:endParaRPr>
          </a:p>
          <a:p>
            <a:pPr marL="0" marR="0" lvl="0" indent="0" algn="l" defTabSz="816373" rtl="0" eaLnBrk="1" fontAlgn="auto" latinLnBrk="0" hangingPunct="1">
              <a:lnSpc>
                <a:spcPct val="150000"/>
              </a:lnSpc>
              <a:spcBef>
                <a:spcPts val="0"/>
              </a:spcBef>
              <a:spcAft>
                <a:spcPts val="0"/>
              </a:spcAft>
              <a:buClrTx/>
              <a:buSzTx/>
              <a:buFont typeface="+mj-lt"/>
              <a:buNone/>
              <a:tabLst/>
              <a:defRPr/>
            </a:pPr>
            <a:r>
              <a:rPr lang="zh-CN" altLang="en-US" dirty="0">
                <a:solidFill>
                  <a:schemeClr val="accent1"/>
                </a:solidFill>
                <a:sym typeface="Microsoft YaHei" panose="020B0503020204020204" pitchFamily="34" charset="-122"/>
              </a:rPr>
              <a:t>所有调整单可填写申请原因，也可上传支持文件</a:t>
            </a:r>
          </a:p>
          <a:p>
            <a:pPr marL="0" indent="0">
              <a:lnSpc>
                <a:spcPct val="150000"/>
              </a:lnSpc>
              <a:buFont typeface="+mj-lt"/>
              <a:buNone/>
            </a:pPr>
            <a:endParaRPr lang="en-US" altLang="zh-CN" dirty="0">
              <a:solidFill>
                <a:schemeClr val="accent1"/>
              </a:solidFill>
              <a:sym typeface="Microsoft YaHei" panose="020B0503020204020204" pitchFamily="34" charset="-122"/>
            </a:endParaRPr>
          </a:p>
          <a:p>
            <a:pPr marL="0" indent="0">
              <a:lnSpc>
                <a:spcPct val="150000"/>
              </a:lnSpc>
              <a:buFont typeface="+mj-lt"/>
              <a:buNone/>
            </a:pPr>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19</a:t>
            </a:fld>
            <a:endParaRPr lang="en-AU"/>
          </a:p>
        </p:txBody>
      </p:sp>
    </p:spTree>
    <p:extLst>
      <p:ext uri="{BB962C8B-B14F-4D97-AF65-F5344CB8AC3E}">
        <p14:creationId xmlns:p14="http://schemas.microsoft.com/office/powerpoint/2010/main" val="10764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2</a:t>
            </a:fld>
            <a:endParaRPr lang="en-AU"/>
          </a:p>
        </p:txBody>
      </p:sp>
    </p:spTree>
    <p:extLst>
      <p:ext uri="{BB962C8B-B14F-4D97-AF65-F5344CB8AC3E}">
        <p14:creationId xmlns:p14="http://schemas.microsoft.com/office/powerpoint/2010/main" val="2892315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Aft>
                <a:spcPts val="600"/>
              </a:spcAft>
              <a:buClr>
                <a:srgbClr val="FF0000"/>
              </a:buClr>
              <a:buSzPct val="70000"/>
            </a:pPr>
            <a:r>
              <a:rPr lang="zh-CN" altLang="en-US" sz="1100" kern="1200" dirty="0">
                <a:solidFill>
                  <a:schemeClr val="tx1"/>
                </a:solidFill>
                <a:latin typeface="+mn-lt"/>
                <a:ea typeface="+mn-ea"/>
                <a:cs typeface="+mn-cs"/>
              </a:rPr>
              <a:t>调整单截止时间为每日</a:t>
            </a:r>
            <a:r>
              <a:rPr lang="en-US" altLang="zh-CN" sz="1100" kern="1200" dirty="0">
                <a:solidFill>
                  <a:schemeClr val="tx1"/>
                </a:solidFill>
                <a:latin typeface="+mn-lt"/>
                <a:ea typeface="+mn-ea"/>
                <a:cs typeface="+mn-cs"/>
              </a:rPr>
              <a:t>14</a:t>
            </a:r>
            <a:r>
              <a:rPr lang="zh-CN" altLang="en-US" sz="1100" kern="1200" dirty="0">
                <a:solidFill>
                  <a:schemeClr val="tx1"/>
                </a:solidFill>
                <a:latin typeface="+mn-lt"/>
                <a:ea typeface="+mn-ea"/>
                <a:cs typeface="+mn-cs"/>
              </a:rPr>
              <a:t>点调整次日订单，部分产品需要根据提前下单时间发起申请，</a:t>
            </a:r>
            <a:r>
              <a:rPr lang="en-US" altLang="zh-CN" sz="1100" kern="1200" dirty="0">
                <a:solidFill>
                  <a:schemeClr val="tx1"/>
                </a:solidFill>
                <a:latin typeface="+mn-lt"/>
                <a:ea typeface="+mn-ea"/>
                <a:cs typeface="+mn-cs"/>
              </a:rPr>
              <a:t>14</a:t>
            </a:r>
            <a:r>
              <a:rPr lang="zh-CN" altLang="en-US" sz="1100" kern="1200" dirty="0">
                <a:solidFill>
                  <a:schemeClr val="tx1"/>
                </a:solidFill>
                <a:latin typeface="+mn-lt"/>
                <a:ea typeface="+mn-ea"/>
                <a:cs typeface="+mn-cs"/>
              </a:rPr>
              <a:t>点后系统自动拦截，无法提交。</a:t>
            </a:r>
            <a:endParaRPr lang="en-US" altLang="zh-CN" sz="1100" kern="1200" dirty="0">
              <a:solidFill>
                <a:schemeClr val="tx1"/>
              </a:solidFill>
              <a:latin typeface="+mn-lt"/>
              <a:ea typeface="+mn-ea"/>
              <a:cs typeface="+mn-cs"/>
            </a:endParaRPr>
          </a:p>
          <a:p>
            <a:pPr marL="0" marR="0" lvl="0" indent="0" algn="l" defTabSz="816373" rtl="0" eaLnBrk="1" fontAlgn="auto" latinLnBrk="0" hangingPunct="1">
              <a:lnSpc>
                <a:spcPct val="100000"/>
              </a:lnSpc>
              <a:spcBef>
                <a:spcPts val="0"/>
              </a:spcBef>
              <a:spcAft>
                <a:spcPts val="600"/>
              </a:spcAft>
              <a:buClr>
                <a:srgbClr val="FF0000"/>
              </a:buClr>
              <a:buSzPct val="70000"/>
              <a:buFontTx/>
              <a:buNone/>
              <a:tabLst/>
              <a:defRPr/>
            </a:pPr>
            <a:r>
              <a:rPr lang="zh-CN" altLang="en-US" dirty="0">
                <a:solidFill>
                  <a:schemeClr val="accent1"/>
                </a:solidFill>
                <a:sym typeface="Microsoft YaHei" panose="020B0503020204020204" pitchFamily="34" charset="-122"/>
              </a:rPr>
              <a:t>营运点可点击系统左边框，选择“采购管理</a:t>
            </a:r>
            <a:r>
              <a:rPr lang="en-US" altLang="zh-CN" dirty="0">
                <a:solidFill>
                  <a:schemeClr val="accent1"/>
                </a:solidFill>
                <a:sym typeface="Microsoft YaHei" panose="020B0503020204020204" pitchFamily="34" charset="-122"/>
              </a:rPr>
              <a:t>-</a:t>
            </a:r>
            <a:r>
              <a:rPr lang="zh-CN" altLang="en-US" dirty="0">
                <a:solidFill>
                  <a:schemeClr val="accent1"/>
                </a:solidFill>
                <a:sym typeface="Microsoft YaHei" panose="020B0503020204020204" pitchFamily="34" charset="-122"/>
              </a:rPr>
              <a:t>采购订单”再点击“待审批调整单”查看审批进度；审批完成后调整申请即生效。</a:t>
            </a:r>
            <a:endParaRPr lang="en-US" altLang="zh-CN" dirty="0">
              <a:solidFill>
                <a:schemeClr val="accent1"/>
              </a:solidFill>
              <a:sym typeface="Microsoft YaHei" panose="020B0503020204020204" pitchFamily="34" charset="-122"/>
            </a:endParaRPr>
          </a:p>
          <a:p>
            <a:pPr marL="0" marR="0" lvl="0" indent="0" algn="l" defTabSz="816373" rtl="0" eaLnBrk="1" fontAlgn="auto" latinLnBrk="0" hangingPunct="1">
              <a:lnSpc>
                <a:spcPct val="100000"/>
              </a:lnSpc>
              <a:spcBef>
                <a:spcPts val="0"/>
              </a:spcBef>
              <a:spcAft>
                <a:spcPts val="600"/>
              </a:spcAft>
              <a:buClr>
                <a:srgbClr val="FF0000"/>
              </a:buClr>
              <a:buSzPct val="70000"/>
              <a:buFontTx/>
              <a:buNone/>
              <a:tabLst/>
              <a:defRPr/>
            </a:pPr>
            <a:r>
              <a:rPr lang="zh-CN" altLang="en-US" dirty="0">
                <a:solidFill>
                  <a:schemeClr val="accent1"/>
                </a:solidFill>
                <a:sym typeface="Microsoft YaHei" panose="020B0503020204020204" pitchFamily="34" charset="-122"/>
              </a:rPr>
              <a:t>领导审批最终截止时间为当日</a:t>
            </a:r>
            <a:r>
              <a:rPr lang="en-US" altLang="zh-CN" dirty="0">
                <a:solidFill>
                  <a:schemeClr val="accent1"/>
                </a:solidFill>
                <a:sym typeface="Microsoft YaHei" panose="020B0503020204020204" pitchFamily="34" charset="-122"/>
              </a:rPr>
              <a:t>15</a:t>
            </a:r>
            <a:r>
              <a:rPr lang="zh-CN" altLang="en-US" dirty="0">
                <a:solidFill>
                  <a:schemeClr val="accent1"/>
                </a:solidFill>
                <a:sym typeface="Microsoft YaHei" panose="020B0503020204020204" pitchFamily="34" charset="-122"/>
              </a:rPr>
              <a:t>点。</a:t>
            </a:r>
            <a:endParaRPr lang="en-US" altLang="zh-CN" dirty="0">
              <a:solidFill>
                <a:schemeClr val="accent1"/>
              </a:solidFill>
              <a:sym typeface="Microsoft YaHei" panose="020B0503020204020204" pitchFamily="34" charset="-122"/>
            </a:endParaRPr>
          </a:p>
          <a:p>
            <a:pPr marL="0" marR="0" lvl="0" indent="0" algn="l" defTabSz="816373" rtl="0" eaLnBrk="1" fontAlgn="auto" latinLnBrk="0" hangingPunct="1">
              <a:lnSpc>
                <a:spcPct val="100000"/>
              </a:lnSpc>
              <a:spcBef>
                <a:spcPts val="0"/>
              </a:spcBef>
              <a:spcAft>
                <a:spcPts val="600"/>
              </a:spcAft>
              <a:buClr>
                <a:srgbClr val="FF0000"/>
              </a:buClr>
              <a:buSzPct val="70000"/>
              <a:buFontTx/>
              <a:buNone/>
              <a:tabLst/>
              <a:defRPr/>
            </a:pPr>
            <a:r>
              <a:rPr lang="zh-CN" altLang="en-US" dirty="0">
                <a:solidFill>
                  <a:schemeClr val="accent1"/>
                </a:solidFill>
                <a:sym typeface="Microsoft YaHei" panose="020B0503020204020204" pitchFamily="34" charset="-122"/>
              </a:rPr>
              <a:t>若遇不可抗力但超过系统发起的时间，请联系供应链支持部对接的支持部专员，将提供解决方案</a:t>
            </a:r>
          </a:p>
          <a:p>
            <a:pPr marL="0" marR="0" lvl="0" indent="0" algn="l" defTabSz="816373" rtl="0" eaLnBrk="1" fontAlgn="auto" latinLnBrk="0" hangingPunct="1">
              <a:lnSpc>
                <a:spcPct val="100000"/>
              </a:lnSpc>
              <a:spcBef>
                <a:spcPts val="0"/>
              </a:spcBef>
              <a:spcAft>
                <a:spcPts val="600"/>
              </a:spcAft>
              <a:buClr>
                <a:srgbClr val="FF0000"/>
              </a:buClr>
              <a:buSzPct val="70000"/>
              <a:buFontTx/>
              <a:buNone/>
              <a:tabLst/>
              <a:defRPr/>
            </a:pPr>
            <a:endParaRPr lang="en-US" altLang="zh-CN" dirty="0">
              <a:solidFill>
                <a:schemeClr val="accent1"/>
              </a:solidFill>
              <a:sym typeface="Microsoft YaHei" panose="020B0503020204020204" pitchFamily="34" charset="-122"/>
            </a:endParaRPr>
          </a:p>
          <a:p>
            <a:pPr marL="0" marR="0" lvl="0" indent="0" algn="l" defTabSz="816373" rtl="0" eaLnBrk="1" fontAlgn="auto" latinLnBrk="0" hangingPunct="1">
              <a:lnSpc>
                <a:spcPct val="100000"/>
              </a:lnSpc>
              <a:spcBef>
                <a:spcPts val="0"/>
              </a:spcBef>
              <a:spcAft>
                <a:spcPts val="600"/>
              </a:spcAft>
              <a:buClr>
                <a:srgbClr val="FF0000"/>
              </a:buClr>
              <a:buSzPct val="70000"/>
              <a:buFontTx/>
              <a:buNone/>
              <a:tabLst/>
              <a:defRPr/>
            </a:pPr>
            <a:endParaRPr lang="en-US" altLang="zh-CN" dirty="0">
              <a:solidFill>
                <a:schemeClr val="accent1"/>
              </a:solidFill>
              <a:sym typeface="Microsoft YaHei" panose="020B0503020204020204" pitchFamily="34" charset="-122"/>
            </a:endParaRPr>
          </a:p>
          <a:p>
            <a:pPr>
              <a:spcAft>
                <a:spcPts val="600"/>
              </a:spcAft>
              <a:buClr>
                <a:srgbClr val="FF0000"/>
              </a:buClr>
              <a:buSzPct val="70000"/>
            </a:pPr>
            <a:endParaRPr lang="en-US" altLang="zh-CN" sz="11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0EF05BAA-92F6-4DEA-A832-E4B15A2F525C}" type="slidenum">
              <a:rPr lang="en-AU" smtClean="0"/>
              <a:pPr/>
              <a:t>20</a:t>
            </a:fld>
            <a:endParaRPr lang="en-AU"/>
          </a:p>
        </p:txBody>
      </p:sp>
    </p:spTree>
    <p:extLst>
      <p:ext uri="{BB962C8B-B14F-4D97-AF65-F5344CB8AC3E}">
        <p14:creationId xmlns:p14="http://schemas.microsoft.com/office/powerpoint/2010/main" val="486791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Aft>
                <a:spcPts val="600"/>
              </a:spcAft>
              <a:buClr>
                <a:srgbClr val="002060"/>
              </a:buClr>
            </a:pPr>
            <a:r>
              <a:rPr lang="zh-CN" altLang="en-US" sz="1100" dirty="0">
                <a:solidFill>
                  <a:schemeClr val="accent1"/>
                </a:solidFill>
                <a:highlight>
                  <a:srgbClr val="FFFF00"/>
                </a:highlight>
                <a:latin typeface="+mn-lt"/>
                <a:cs typeface="+mn-cs"/>
              </a:rPr>
              <a:t>非食品通过物流配送的产品主要指一次性消耗品、清洁用品等</a:t>
            </a:r>
            <a:endParaRPr lang="en-US" altLang="zh-CN" sz="1100" dirty="0">
              <a:solidFill>
                <a:schemeClr val="accent1"/>
              </a:solidFill>
              <a:highlight>
                <a:srgbClr val="FFFF00"/>
              </a:highlight>
              <a:latin typeface="+mn-lt"/>
              <a:cs typeface="+mn-cs"/>
            </a:endParaRPr>
          </a:p>
          <a:p>
            <a:pPr>
              <a:lnSpc>
                <a:spcPct val="150000"/>
              </a:lnSpc>
              <a:spcAft>
                <a:spcPts val="600"/>
              </a:spcAft>
              <a:buClr>
                <a:srgbClr val="002060"/>
              </a:buClr>
            </a:pPr>
            <a:r>
              <a:rPr lang="zh-CN" altLang="en-US" sz="1100" dirty="0">
                <a:solidFill>
                  <a:schemeClr val="accent1"/>
                </a:solidFill>
                <a:highlight>
                  <a:srgbClr val="FFFF00"/>
                </a:highlight>
                <a:latin typeface="+mn-lt"/>
                <a:cs typeface="+mn-cs"/>
              </a:rPr>
              <a:t>这些订单是需要每月</a:t>
            </a:r>
            <a:r>
              <a:rPr lang="en-US" altLang="zh-CN" sz="1100" dirty="0">
                <a:solidFill>
                  <a:schemeClr val="accent1"/>
                </a:solidFill>
                <a:highlight>
                  <a:srgbClr val="FFFF00"/>
                </a:highlight>
                <a:latin typeface="+mn-lt"/>
                <a:cs typeface="+mn-cs"/>
              </a:rPr>
              <a:t>21</a:t>
            </a:r>
            <a:r>
              <a:rPr lang="zh-CN" altLang="en-US" sz="1100" dirty="0">
                <a:solidFill>
                  <a:schemeClr val="accent1"/>
                </a:solidFill>
                <a:highlight>
                  <a:srgbClr val="FFFF00"/>
                </a:highlight>
                <a:latin typeface="+mn-lt"/>
                <a:cs typeface="+mn-cs"/>
              </a:rPr>
              <a:t>日至</a:t>
            </a:r>
            <a:r>
              <a:rPr lang="en-US" altLang="zh-CN" sz="1100" dirty="0">
                <a:solidFill>
                  <a:schemeClr val="accent1"/>
                </a:solidFill>
                <a:highlight>
                  <a:srgbClr val="FFFF00"/>
                </a:highlight>
                <a:latin typeface="+mn-lt"/>
                <a:cs typeface="+mn-cs"/>
              </a:rPr>
              <a:t>25</a:t>
            </a:r>
            <a:r>
              <a:rPr lang="zh-CN" altLang="en-US" sz="1100" dirty="0">
                <a:solidFill>
                  <a:schemeClr val="accent1"/>
                </a:solidFill>
                <a:highlight>
                  <a:srgbClr val="FFFF00"/>
                </a:highlight>
                <a:latin typeface="+mn-lt"/>
                <a:cs typeface="+mn-cs"/>
              </a:rPr>
              <a:t>日提交次月的</a:t>
            </a:r>
            <a:r>
              <a:rPr lang="en-US" altLang="zh-CN" sz="1100" dirty="0">
                <a:solidFill>
                  <a:schemeClr val="accent1"/>
                </a:solidFill>
                <a:highlight>
                  <a:srgbClr val="FFFF00"/>
                </a:highlight>
                <a:latin typeface="+mn-lt"/>
                <a:cs typeface="+mn-cs"/>
              </a:rPr>
              <a:t>PR</a:t>
            </a:r>
            <a:r>
              <a:rPr lang="zh-CN" altLang="en-US" sz="1100" dirty="0">
                <a:solidFill>
                  <a:schemeClr val="accent1"/>
                </a:solidFill>
                <a:highlight>
                  <a:srgbClr val="FFFF00"/>
                </a:highlight>
                <a:latin typeface="+mn-lt"/>
                <a:cs typeface="+mn-cs"/>
              </a:rPr>
              <a:t>申请单，务必注意送货要求时间为次月</a:t>
            </a:r>
            <a:r>
              <a:rPr lang="en-US" altLang="zh-CN" sz="1100" dirty="0">
                <a:solidFill>
                  <a:schemeClr val="accent1"/>
                </a:solidFill>
                <a:highlight>
                  <a:srgbClr val="FFFF00"/>
                </a:highlight>
                <a:latin typeface="+mn-lt"/>
                <a:cs typeface="+mn-cs"/>
              </a:rPr>
              <a:t>1</a:t>
            </a:r>
            <a:r>
              <a:rPr lang="zh-CN" altLang="en-US" sz="1100" dirty="0">
                <a:solidFill>
                  <a:schemeClr val="accent1"/>
                </a:solidFill>
                <a:highlight>
                  <a:srgbClr val="FFFF00"/>
                </a:highlight>
                <a:latin typeface="+mn-lt"/>
                <a:cs typeface="+mn-cs"/>
              </a:rPr>
              <a:t>号</a:t>
            </a:r>
            <a:endParaRPr lang="en-US" altLang="zh-CN" sz="1100" dirty="0">
              <a:solidFill>
                <a:schemeClr val="accent1"/>
              </a:solidFill>
              <a:highlight>
                <a:srgbClr val="FFFF00"/>
              </a:highlight>
              <a:latin typeface="+mn-lt"/>
              <a:cs typeface="+mn-cs"/>
            </a:endParaRPr>
          </a:p>
          <a:p>
            <a:pPr marL="0" marR="0" lvl="0" indent="0" algn="l" defTabSz="816373" rtl="0" eaLnBrk="1" fontAlgn="auto" latinLnBrk="0" hangingPunct="1">
              <a:lnSpc>
                <a:spcPct val="150000"/>
              </a:lnSpc>
              <a:spcBef>
                <a:spcPts val="0"/>
              </a:spcBef>
              <a:spcAft>
                <a:spcPts val="600"/>
              </a:spcAft>
              <a:buClr>
                <a:srgbClr val="002060"/>
              </a:buClr>
              <a:buSzTx/>
              <a:buFontTx/>
              <a:buNone/>
              <a:tabLst/>
              <a:defRPr/>
            </a:pPr>
            <a:r>
              <a:rPr lang="zh-CN" altLang="en-US" sz="1100" dirty="0">
                <a:solidFill>
                  <a:schemeClr val="accent1"/>
                </a:solidFill>
                <a:highlight>
                  <a:srgbClr val="FFFF00"/>
                </a:highlight>
                <a:latin typeface="+mn-lt"/>
                <a:cs typeface="+mn-cs"/>
              </a:rPr>
              <a:t>若，未在规定时间内提交的一次性用品申请将被系统自动拦截</a:t>
            </a:r>
            <a:r>
              <a:rPr lang="en-US" altLang="zh-CN" sz="1100" dirty="0">
                <a:solidFill>
                  <a:schemeClr val="accent1"/>
                </a:solidFill>
                <a:highlight>
                  <a:srgbClr val="FFFF00"/>
                </a:highlight>
                <a:latin typeface="+mn-lt"/>
                <a:cs typeface="+mn-cs"/>
              </a:rPr>
              <a:t>;</a:t>
            </a:r>
            <a:r>
              <a:rPr lang="zh-CN" altLang="en-US" sz="1100" dirty="0">
                <a:solidFill>
                  <a:schemeClr val="accent1"/>
                </a:solidFill>
                <a:highlight>
                  <a:srgbClr val="FFFF00"/>
                </a:highlight>
                <a:latin typeface="+mn-lt"/>
                <a:cs typeface="+mn-cs"/>
              </a:rPr>
              <a:t>，被拦截的申请单将会在次月</a:t>
            </a:r>
            <a:r>
              <a:rPr lang="en-US" altLang="zh-CN" sz="1100" dirty="0">
                <a:solidFill>
                  <a:schemeClr val="accent1"/>
                </a:solidFill>
                <a:highlight>
                  <a:srgbClr val="FFFF00"/>
                </a:highlight>
                <a:latin typeface="+mn-lt"/>
                <a:cs typeface="+mn-cs"/>
              </a:rPr>
              <a:t>1</a:t>
            </a:r>
            <a:r>
              <a:rPr lang="zh-CN" altLang="en-US" sz="1100" dirty="0">
                <a:solidFill>
                  <a:schemeClr val="accent1"/>
                </a:solidFill>
                <a:highlight>
                  <a:srgbClr val="FFFF00"/>
                </a:highlight>
                <a:latin typeface="+mn-lt"/>
                <a:cs typeface="+mn-cs"/>
              </a:rPr>
              <a:t>日生成采购</a:t>
            </a:r>
            <a:r>
              <a:rPr lang="en-US" altLang="zh-CN" sz="1100" dirty="0">
                <a:solidFill>
                  <a:schemeClr val="accent1"/>
                </a:solidFill>
                <a:highlight>
                  <a:srgbClr val="FFFF00"/>
                </a:highlight>
                <a:latin typeface="+mn-lt"/>
                <a:cs typeface="+mn-cs"/>
              </a:rPr>
              <a:t>PO</a:t>
            </a:r>
            <a:r>
              <a:rPr lang="zh-CN" altLang="en-US" sz="1100" dirty="0">
                <a:solidFill>
                  <a:schemeClr val="accent1"/>
                </a:solidFill>
                <a:highlight>
                  <a:srgbClr val="FFFF00"/>
                </a:highlight>
                <a:latin typeface="+mn-lt"/>
                <a:cs typeface="+mn-cs"/>
              </a:rPr>
              <a:t>订单</a:t>
            </a:r>
            <a:endParaRPr lang="en-US" altLang="zh-CN" sz="1100" dirty="0">
              <a:solidFill>
                <a:schemeClr val="accent1"/>
              </a:solidFill>
              <a:highlight>
                <a:srgbClr val="FFFF00"/>
              </a:highlight>
              <a:latin typeface="+mn-lt"/>
              <a:cs typeface="+mn-cs"/>
            </a:endParaRPr>
          </a:p>
          <a:p>
            <a:pPr marL="0" marR="0" lvl="0" indent="0" algn="l" defTabSz="816373" rtl="0" eaLnBrk="1" fontAlgn="auto" latinLnBrk="0" hangingPunct="1">
              <a:lnSpc>
                <a:spcPct val="150000"/>
              </a:lnSpc>
              <a:spcBef>
                <a:spcPts val="0"/>
              </a:spcBef>
              <a:spcAft>
                <a:spcPts val="600"/>
              </a:spcAft>
              <a:buClr>
                <a:srgbClr val="002060"/>
              </a:buClr>
              <a:buSzTx/>
              <a:buFontTx/>
              <a:buNone/>
              <a:tabLst/>
              <a:defRPr/>
            </a:pPr>
            <a:r>
              <a:rPr lang="zh-CN" altLang="en-US" sz="1100" dirty="0">
                <a:solidFill>
                  <a:schemeClr val="accent1"/>
                </a:solidFill>
                <a:highlight>
                  <a:srgbClr val="FFFF00"/>
                </a:highlight>
                <a:latin typeface="+mn-lt"/>
                <a:cs typeface="+mn-cs"/>
              </a:rPr>
              <a:t>那，未在规定时间内提交的话影响是什么，意味着这些订单将作为加单处理，将由供应商直送不保证送货时间</a:t>
            </a:r>
            <a:endParaRPr lang="en-US" altLang="zh-CN" sz="1100" dirty="0">
              <a:solidFill>
                <a:schemeClr val="accent1"/>
              </a:solidFill>
              <a:highlight>
                <a:srgbClr val="FFFF00"/>
              </a:highlight>
              <a:latin typeface="+mn-lt"/>
              <a:cs typeface="+mn-cs"/>
            </a:endParaRPr>
          </a:p>
          <a:p>
            <a:pPr marL="0" marR="0" lvl="0" indent="0" algn="l" defTabSz="816373" rtl="0" eaLnBrk="1" fontAlgn="auto" latinLnBrk="0" hangingPunct="1">
              <a:lnSpc>
                <a:spcPct val="150000"/>
              </a:lnSpc>
              <a:spcBef>
                <a:spcPts val="0"/>
              </a:spcBef>
              <a:spcAft>
                <a:spcPts val="600"/>
              </a:spcAft>
              <a:buClr>
                <a:srgbClr val="002060"/>
              </a:buClr>
              <a:buSzTx/>
              <a:buFontTx/>
              <a:buNone/>
              <a:tabLst/>
              <a:defRPr/>
            </a:pPr>
            <a:r>
              <a:rPr lang="zh-CN" altLang="en-US" sz="1100" dirty="0">
                <a:solidFill>
                  <a:schemeClr val="accent1"/>
                </a:solidFill>
                <a:highlight>
                  <a:srgbClr val="FFFF00"/>
                </a:highlight>
                <a:latin typeface="+mn-lt"/>
                <a:cs typeface="+mn-cs"/>
              </a:rPr>
              <a:t>因为，供应商是在每月</a:t>
            </a:r>
            <a:r>
              <a:rPr lang="en-US" altLang="zh-CN" sz="1100" dirty="0">
                <a:solidFill>
                  <a:schemeClr val="accent1"/>
                </a:solidFill>
                <a:highlight>
                  <a:srgbClr val="FFFF00"/>
                </a:highlight>
                <a:latin typeface="+mn-lt"/>
                <a:cs typeface="+mn-cs"/>
              </a:rPr>
              <a:t>26</a:t>
            </a:r>
            <a:r>
              <a:rPr lang="zh-CN" altLang="en-US" sz="1100" dirty="0">
                <a:solidFill>
                  <a:schemeClr val="accent1"/>
                </a:solidFill>
                <a:highlight>
                  <a:srgbClr val="FFFF00"/>
                </a:highlight>
                <a:latin typeface="+mn-lt"/>
                <a:cs typeface="+mn-cs"/>
              </a:rPr>
              <a:t>日下载订单，每月</a:t>
            </a:r>
            <a:r>
              <a:rPr lang="en-US" altLang="zh-CN" sz="1100" dirty="0">
                <a:solidFill>
                  <a:schemeClr val="accent1"/>
                </a:solidFill>
                <a:highlight>
                  <a:srgbClr val="FFFF00"/>
                </a:highlight>
                <a:latin typeface="+mn-lt"/>
                <a:cs typeface="+mn-cs"/>
              </a:rPr>
              <a:t>30</a:t>
            </a:r>
            <a:r>
              <a:rPr lang="zh-CN" altLang="en-US" sz="1100" dirty="0">
                <a:solidFill>
                  <a:schemeClr val="accent1"/>
                </a:solidFill>
                <a:highlight>
                  <a:srgbClr val="FFFF00"/>
                </a:highlight>
                <a:latin typeface="+mn-lt"/>
                <a:cs typeface="+mn-cs"/>
              </a:rPr>
              <a:t>日送至物流大仓，物流需要在次月</a:t>
            </a:r>
            <a:r>
              <a:rPr lang="en-US" altLang="zh-CN" sz="1100" dirty="0">
                <a:solidFill>
                  <a:schemeClr val="accent1"/>
                </a:solidFill>
                <a:highlight>
                  <a:srgbClr val="FFFF00"/>
                </a:highlight>
                <a:latin typeface="+mn-lt"/>
                <a:cs typeface="+mn-cs"/>
              </a:rPr>
              <a:t>+10</a:t>
            </a:r>
            <a:r>
              <a:rPr lang="zh-CN" altLang="en-US" sz="1100" dirty="0">
                <a:solidFill>
                  <a:schemeClr val="accent1"/>
                </a:solidFill>
                <a:highlight>
                  <a:srgbClr val="FFFF00"/>
                </a:highlight>
                <a:latin typeface="+mn-lt"/>
                <a:cs typeface="+mn-cs"/>
              </a:rPr>
              <a:t>个工作日完成配送</a:t>
            </a:r>
            <a:endParaRPr lang="en-US" altLang="zh-CN" sz="1100" dirty="0">
              <a:solidFill>
                <a:schemeClr val="accent1"/>
              </a:solidFill>
              <a:highlight>
                <a:srgbClr val="FFFF00"/>
              </a:highlight>
              <a:latin typeface="+mn-lt"/>
              <a:cs typeface="+mn-cs"/>
            </a:endParaRPr>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21</a:t>
            </a:fld>
            <a:endParaRPr lang="en-AU"/>
          </a:p>
        </p:txBody>
      </p:sp>
    </p:spTree>
    <p:extLst>
      <p:ext uri="{BB962C8B-B14F-4D97-AF65-F5344CB8AC3E}">
        <p14:creationId xmlns:p14="http://schemas.microsoft.com/office/powerpoint/2010/main" val="2794056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816373"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1"/>
                </a:solidFill>
                <a:effectLst/>
                <a:uLnTx/>
                <a:uFillTx/>
                <a:ea typeface="黑体" panose="02010609060101010101" pitchFamily="49" charset="-122"/>
                <a:cs typeface="+mn-cs"/>
              </a:rPr>
              <a:t>服务类</a:t>
            </a:r>
            <a:r>
              <a:rPr lang="zh-CN" altLang="en-US" sz="1100" dirty="0">
                <a:solidFill>
                  <a:schemeClr val="accent1"/>
                </a:solidFill>
                <a:ea typeface="黑体" panose="02010609060101010101" pitchFamily="49" charset="-122"/>
              </a:rPr>
              <a:t>采购订单，在申请中</a:t>
            </a:r>
            <a:r>
              <a:rPr kumimoji="0" lang="zh-CN" altLang="en-US" sz="1100" b="0" i="0" u="none" strike="noStrike" kern="1200" cap="none" spc="0" normalizeH="0" baseline="0" noProof="0" dirty="0">
                <a:ln>
                  <a:noFill/>
                </a:ln>
                <a:solidFill>
                  <a:schemeClr val="accent1"/>
                </a:solidFill>
                <a:effectLst/>
                <a:uLnTx/>
                <a:uFillTx/>
                <a:ea typeface="黑体" panose="02010609060101010101" pitchFamily="49" charset="-122"/>
                <a:cs typeface="+mn-cs"/>
              </a:rPr>
              <a:t>“服务预计完成时间”字段为必填</a:t>
            </a:r>
            <a:r>
              <a:rPr lang="zh-CN" altLang="en-US" sz="1100" dirty="0">
                <a:solidFill>
                  <a:schemeClr val="accent1"/>
                </a:solidFill>
                <a:ea typeface="黑体" panose="02010609060101010101" pitchFamily="49" charset="-122"/>
              </a:rPr>
              <a:t>项</a:t>
            </a:r>
            <a:r>
              <a:rPr kumimoji="0" lang="zh-CN" altLang="en-US" sz="1100" b="0" i="0" u="none" strike="noStrike" kern="1200" cap="none" spc="0" normalizeH="0" baseline="0" noProof="0" dirty="0">
                <a:ln>
                  <a:noFill/>
                </a:ln>
                <a:solidFill>
                  <a:schemeClr val="accent1"/>
                </a:solidFill>
                <a:effectLst/>
                <a:uLnTx/>
                <a:uFillTx/>
                <a:ea typeface="黑体" panose="02010609060101010101" pitchFamily="49" charset="-122"/>
                <a:cs typeface="+mn-cs"/>
              </a:rPr>
              <a:t>。</a:t>
            </a:r>
            <a:endParaRPr kumimoji="0" lang="en-US" altLang="zh-CN" sz="1100" b="0" i="0" u="none" strike="noStrike" kern="1200" cap="none" spc="0" normalizeH="0" baseline="0" noProof="0" dirty="0">
              <a:ln>
                <a:noFill/>
              </a:ln>
              <a:solidFill>
                <a:schemeClr val="accent1"/>
              </a:solidFill>
              <a:effectLst/>
              <a:uLnTx/>
              <a:uFillTx/>
              <a:ea typeface="黑体" panose="02010609060101010101" pitchFamily="49" charset="-122"/>
              <a:cs typeface="+mn-cs"/>
            </a:endParaRPr>
          </a:p>
          <a:p>
            <a:pPr marL="0" marR="0" lvl="0" indent="0" algn="l" defTabSz="816373"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1"/>
                </a:solidFill>
                <a:effectLst/>
                <a:uLnTx/>
                <a:uFillTx/>
                <a:ea typeface="黑体" panose="02010609060101010101" pitchFamily="49" charset="-122"/>
                <a:cs typeface="+mn-cs"/>
              </a:rPr>
              <a:t>预计完成时间，是该订单收货的依据，为此系统将根据营运所选时间，通过系统消息及邮件的方式提醒收货确认及时确认收货</a:t>
            </a:r>
            <a:endParaRPr kumimoji="0" lang="en-US" altLang="zh-CN" sz="1100" b="0" i="0" u="none" strike="noStrike" kern="1200" cap="none" spc="0" normalizeH="0" baseline="0" noProof="0" dirty="0">
              <a:ln>
                <a:noFill/>
              </a:ln>
              <a:solidFill>
                <a:schemeClr val="accent1"/>
              </a:solidFill>
              <a:effectLst/>
              <a:uLnTx/>
              <a:uFillTx/>
              <a:ea typeface="黑体" panose="02010609060101010101" pitchFamily="49" charset="-122"/>
              <a:cs typeface="+mn-cs"/>
            </a:endParaRPr>
          </a:p>
          <a:p>
            <a:pPr marL="0" marR="0" lvl="0" indent="0" algn="l" defTabSz="816373"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accent1"/>
                </a:solidFill>
                <a:effectLst/>
                <a:uLnTx/>
                <a:uFillTx/>
                <a:ea typeface="黑体" panose="02010609060101010101" pitchFamily="49" charset="-122"/>
                <a:cs typeface="+mn-cs"/>
              </a:rPr>
              <a:t>若，实际服务没有完成的情况下，分店可以在订单中调整服务完成时间</a:t>
            </a:r>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22</a:t>
            </a:fld>
            <a:endParaRPr lang="en-AU"/>
          </a:p>
        </p:txBody>
      </p:sp>
    </p:spTree>
    <p:extLst>
      <p:ext uri="{BB962C8B-B14F-4D97-AF65-F5344CB8AC3E}">
        <p14:creationId xmlns:p14="http://schemas.microsoft.com/office/powerpoint/2010/main" val="679879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latin typeface="+mn-lt"/>
                <a:ea typeface="+mn-ea"/>
                <a:cs typeface="+mn-cs"/>
              </a:rPr>
              <a:t>所有可订购单内物品可在“采购管理</a:t>
            </a:r>
            <a:r>
              <a:rPr lang="en-US" altLang="zh-CN" sz="1100" kern="1200" dirty="0">
                <a:solidFill>
                  <a:schemeClr val="tx1"/>
                </a:solidFill>
                <a:latin typeface="+mn-lt"/>
                <a:ea typeface="+mn-ea"/>
                <a:cs typeface="+mn-cs"/>
              </a:rPr>
              <a:t>-</a:t>
            </a:r>
            <a:r>
              <a:rPr lang="zh-CN" altLang="en-US" sz="1100" kern="1200" dirty="0">
                <a:solidFill>
                  <a:schemeClr val="tx1"/>
                </a:solidFill>
                <a:latin typeface="+mn-lt"/>
                <a:ea typeface="+mn-ea"/>
                <a:cs typeface="+mn-cs"/>
              </a:rPr>
              <a:t>物品</a:t>
            </a:r>
            <a:r>
              <a:rPr lang="en-US" altLang="zh-CN" sz="1100" kern="1200" dirty="0">
                <a:solidFill>
                  <a:schemeClr val="tx1"/>
                </a:solidFill>
                <a:latin typeface="+mn-lt"/>
                <a:ea typeface="+mn-ea"/>
                <a:cs typeface="+mn-cs"/>
              </a:rPr>
              <a:t>-</a:t>
            </a:r>
            <a:r>
              <a:rPr lang="zh-CN" altLang="en-US" sz="1100" kern="1200" dirty="0">
                <a:solidFill>
                  <a:schemeClr val="tx1"/>
                </a:solidFill>
                <a:latin typeface="+mn-lt"/>
                <a:ea typeface="+mn-ea"/>
                <a:cs typeface="+mn-cs"/>
              </a:rPr>
              <a:t>单内物品列表”中进行查询。</a:t>
            </a:r>
            <a:endParaRPr lang="en-US" altLang="zh-CN" sz="1100" kern="1200" dirty="0">
              <a:solidFill>
                <a:schemeClr val="tx1"/>
              </a:solidFill>
              <a:latin typeface="+mn-lt"/>
              <a:ea typeface="+mn-ea"/>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zh-CN" sz="1100" dirty="0">
                <a:solidFill>
                  <a:schemeClr val="accent1"/>
                </a:solidFill>
                <a:latin typeface="+mn-ea"/>
              </a:rPr>
              <a:t>可</a:t>
            </a:r>
            <a:r>
              <a:rPr lang="zh-CN" altLang="en-US" sz="1100" dirty="0">
                <a:solidFill>
                  <a:schemeClr val="accent1"/>
                </a:solidFill>
                <a:latin typeface="+mn-ea"/>
              </a:rPr>
              <a:t>查询的物料</a:t>
            </a:r>
            <a:r>
              <a:rPr lang="zh-CN" altLang="zh-CN" sz="1100" dirty="0">
                <a:solidFill>
                  <a:schemeClr val="accent1"/>
                </a:solidFill>
                <a:latin typeface="+mn-ea"/>
              </a:rPr>
              <a:t>，包括食品，非食品，</a:t>
            </a:r>
            <a:r>
              <a:rPr lang="zh-CN" altLang="en-US" sz="1100" dirty="0">
                <a:solidFill>
                  <a:schemeClr val="accent1"/>
                </a:solidFill>
                <a:latin typeface="+mn-ea"/>
              </a:rPr>
              <a:t>以及</a:t>
            </a:r>
            <a:r>
              <a:rPr lang="zh-CN" altLang="zh-CN" sz="1100" dirty="0">
                <a:solidFill>
                  <a:schemeClr val="accent1"/>
                </a:solidFill>
                <a:latin typeface="+mn-ea"/>
              </a:rPr>
              <a:t>服务类</a:t>
            </a:r>
            <a:endParaRPr lang="en-US" altLang="zh-CN" sz="1100" kern="1200" dirty="0">
              <a:solidFill>
                <a:schemeClr val="tx1"/>
              </a:solidFill>
              <a:latin typeface="+mn-lt"/>
              <a:ea typeface="+mn-ea"/>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endParaRPr lang="zh-CN" altLang="en-US" sz="1100" kern="120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23</a:t>
            </a:fld>
            <a:endParaRPr lang="en-AU"/>
          </a:p>
        </p:txBody>
      </p:sp>
    </p:spTree>
    <p:extLst>
      <p:ext uri="{BB962C8B-B14F-4D97-AF65-F5344CB8AC3E}">
        <p14:creationId xmlns:p14="http://schemas.microsoft.com/office/powerpoint/2010/main" val="2141827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dirty="0">
                <a:solidFill>
                  <a:schemeClr val="accent1"/>
                </a:solidFill>
                <a:latin typeface="+mn-ea"/>
                <a:cs typeface="+mn-cs"/>
              </a:rPr>
              <a:t>单张</a:t>
            </a:r>
            <a:r>
              <a:rPr lang="en-US" altLang="zh-CN" sz="1100" dirty="0">
                <a:solidFill>
                  <a:schemeClr val="accent1"/>
                </a:solidFill>
                <a:latin typeface="+mn-ea"/>
                <a:cs typeface="+mn-cs"/>
              </a:rPr>
              <a:t>PR</a:t>
            </a:r>
            <a:r>
              <a:rPr lang="zh-CN" altLang="en-US" sz="1100" dirty="0">
                <a:solidFill>
                  <a:schemeClr val="accent1"/>
                </a:solidFill>
                <a:latin typeface="+mn-ea"/>
                <a:cs typeface="+mn-cs"/>
              </a:rPr>
              <a:t>申请单（物料）总金额大于</a:t>
            </a:r>
            <a:r>
              <a:rPr lang="en-US" altLang="zh-CN" sz="1100" dirty="0">
                <a:solidFill>
                  <a:schemeClr val="accent1"/>
                </a:solidFill>
                <a:latin typeface="+mn-ea"/>
                <a:cs typeface="+mn-cs"/>
              </a:rPr>
              <a:t>70K</a:t>
            </a: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dirty="0">
                <a:solidFill>
                  <a:schemeClr val="accent1"/>
                </a:solidFill>
                <a:latin typeface="+mn-ea"/>
                <a:cs typeface="+mn-cs"/>
              </a:rPr>
              <a:t>单张服务类采购申请金额大于</a:t>
            </a:r>
            <a:r>
              <a:rPr lang="en-US" altLang="zh-CN" sz="1100" dirty="0">
                <a:solidFill>
                  <a:schemeClr val="accent1"/>
                </a:solidFill>
                <a:latin typeface="+mn-ea"/>
                <a:cs typeface="+mn-cs"/>
              </a:rPr>
              <a:t>20K</a:t>
            </a: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dirty="0">
                <a:solidFill>
                  <a:schemeClr val="accent1"/>
                </a:solidFill>
                <a:latin typeface="+mn-ea"/>
                <a:cs typeface="+mn-cs"/>
              </a:rPr>
              <a:t>以上，系统将自动触发审批流（审批流以及</a:t>
            </a:r>
            <a:r>
              <a:rPr lang="zh-CN" altLang="en-US" sz="1100" kern="1200" dirty="0">
                <a:solidFill>
                  <a:schemeClr val="accent1"/>
                </a:solidFill>
                <a:latin typeface="+mn-ea"/>
                <a:ea typeface="+mn-ea"/>
                <a:cs typeface="+mn-cs"/>
              </a:rPr>
              <a:t>审批权限可参考内网</a:t>
            </a:r>
            <a:r>
              <a:rPr lang="zh-CN" altLang="en-US" sz="1100" dirty="0">
                <a:solidFill>
                  <a:schemeClr val="accent1"/>
                </a:solidFill>
                <a:latin typeface="+mn-ea"/>
                <a:cs typeface="+mn-cs"/>
              </a:rPr>
              <a:t>）</a:t>
            </a:r>
          </a:p>
          <a:p>
            <a:pPr>
              <a:spcAft>
                <a:spcPts val="600"/>
              </a:spcAft>
              <a:buClr>
                <a:srgbClr val="FF0000"/>
              </a:buClr>
              <a:buSzPct val="70000"/>
            </a:pPr>
            <a:r>
              <a:rPr lang="zh-CN" altLang="en-US" sz="1100" kern="1200" dirty="0">
                <a:solidFill>
                  <a:schemeClr val="accent1"/>
                </a:solidFill>
                <a:latin typeface="+mn-ea"/>
                <a:ea typeface="+mn-ea"/>
                <a:cs typeface="+mn-cs"/>
              </a:rPr>
              <a:t>营运点可通过点击单内采购申请查询页面中的”审批中”按钮查看当前审批节点</a:t>
            </a:r>
            <a:endParaRPr lang="en-US" altLang="zh-CN" sz="1100" kern="1200" dirty="0">
              <a:solidFill>
                <a:schemeClr val="accent1"/>
              </a:solidFill>
              <a:latin typeface="+mn-ea"/>
              <a:ea typeface="+mn-ea"/>
              <a:cs typeface="+mn-cs"/>
            </a:endParaRPr>
          </a:p>
          <a:p>
            <a:pPr>
              <a:spcAft>
                <a:spcPts val="600"/>
              </a:spcAft>
              <a:buClr>
                <a:srgbClr val="FF0000"/>
              </a:buClr>
              <a:buSzPct val="70000"/>
            </a:pPr>
            <a:r>
              <a:rPr lang="zh-CN" altLang="en-US" sz="1100" kern="1200" dirty="0">
                <a:solidFill>
                  <a:schemeClr val="accent1"/>
                </a:solidFill>
                <a:latin typeface="+mn-ea"/>
                <a:ea typeface="+mn-ea"/>
                <a:cs typeface="+mn-cs"/>
              </a:rPr>
              <a:t>请营运关注，确保采购申请单在要求送货日期前完成审批；如审批超时，则采购申请无效，需重新提交新采购。</a:t>
            </a:r>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24</a:t>
            </a:fld>
            <a:endParaRPr lang="en-AU"/>
          </a:p>
        </p:txBody>
      </p:sp>
    </p:spTree>
    <p:extLst>
      <p:ext uri="{BB962C8B-B14F-4D97-AF65-F5344CB8AC3E}">
        <p14:creationId xmlns:p14="http://schemas.microsoft.com/office/powerpoint/2010/main" val="898307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接下来，我们来说一下目录外的产品怎么提交申请</a:t>
            </a:r>
            <a:endParaRPr lang="en-US" altLang="zh-CN" dirty="0"/>
          </a:p>
          <a:p>
            <a:r>
              <a:rPr lang="zh-CN" altLang="en-US" dirty="0"/>
              <a:t>第一步，就是先要进行询价，发起询价申请</a:t>
            </a:r>
          </a:p>
        </p:txBody>
      </p:sp>
      <p:sp>
        <p:nvSpPr>
          <p:cNvPr id="4" name="灯片编号占位符 3"/>
          <p:cNvSpPr>
            <a:spLocks noGrp="1"/>
          </p:cNvSpPr>
          <p:nvPr>
            <p:ph type="sldNum" sz="quarter" idx="5"/>
          </p:nvPr>
        </p:nvSpPr>
        <p:spPr/>
        <p:txBody>
          <a:bodyPr/>
          <a:lstStyle/>
          <a:p>
            <a:fld id="{0EF05BAA-92F6-4DEA-A832-E4B15A2F525C}" type="slidenum">
              <a:rPr lang="en-AU" smtClean="0"/>
              <a:pPr/>
              <a:t>25</a:t>
            </a:fld>
            <a:endParaRPr lang="en-AU"/>
          </a:p>
        </p:txBody>
      </p:sp>
    </p:spTree>
    <p:extLst>
      <p:ext uri="{BB962C8B-B14F-4D97-AF65-F5344CB8AC3E}">
        <p14:creationId xmlns:p14="http://schemas.microsoft.com/office/powerpoint/2010/main" val="786438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在这里，要务必注意询价信息的填写，尤其是申请数量</a:t>
            </a:r>
          </a:p>
        </p:txBody>
      </p:sp>
      <p:sp>
        <p:nvSpPr>
          <p:cNvPr id="4" name="灯片编号占位符 3"/>
          <p:cNvSpPr>
            <a:spLocks noGrp="1"/>
          </p:cNvSpPr>
          <p:nvPr>
            <p:ph type="sldNum" sz="quarter" idx="5"/>
          </p:nvPr>
        </p:nvSpPr>
        <p:spPr/>
        <p:txBody>
          <a:bodyPr/>
          <a:lstStyle/>
          <a:p>
            <a:fld id="{0EF05BAA-92F6-4DEA-A832-E4B15A2F525C}" type="slidenum">
              <a:rPr lang="en-AU" smtClean="0"/>
              <a:pPr/>
              <a:t>26</a:t>
            </a:fld>
            <a:endParaRPr lang="en-AU"/>
          </a:p>
        </p:txBody>
      </p:sp>
    </p:spTree>
    <p:extLst>
      <p:ext uri="{BB962C8B-B14F-4D97-AF65-F5344CB8AC3E}">
        <p14:creationId xmlns:p14="http://schemas.microsoft.com/office/powerpoint/2010/main" val="4144110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或许大家认为，在询价初期填写的内容较多，但这些信息将是供应商报价的依据，也是品类经理核价的关键要素</a:t>
            </a:r>
          </a:p>
        </p:txBody>
      </p:sp>
      <p:sp>
        <p:nvSpPr>
          <p:cNvPr id="4" name="灯片编号占位符 3"/>
          <p:cNvSpPr>
            <a:spLocks noGrp="1"/>
          </p:cNvSpPr>
          <p:nvPr>
            <p:ph type="sldNum" sz="quarter" idx="5"/>
          </p:nvPr>
        </p:nvSpPr>
        <p:spPr/>
        <p:txBody>
          <a:bodyPr/>
          <a:lstStyle/>
          <a:p>
            <a:fld id="{0EF05BAA-92F6-4DEA-A832-E4B15A2F525C}" type="slidenum">
              <a:rPr lang="en-AU" smtClean="0"/>
              <a:pPr/>
              <a:t>27</a:t>
            </a:fld>
            <a:endParaRPr lang="en-AU"/>
          </a:p>
        </p:txBody>
      </p:sp>
    </p:spTree>
    <p:extLst>
      <p:ext uri="{BB962C8B-B14F-4D97-AF65-F5344CB8AC3E}">
        <p14:creationId xmlns:p14="http://schemas.microsoft.com/office/powerpoint/2010/main" val="487943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671AC-5738-1527-67D7-9A3D57D69DC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64672F7-47FC-BA68-5189-60B02F1F7E8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FC2FFD3-06C4-4BEA-D60A-6B4ACC00018F}"/>
              </a:ext>
            </a:extLst>
          </p:cNvPr>
          <p:cNvSpPr>
            <a:spLocks noGrp="1"/>
          </p:cNvSpPr>
          <p:nvPr>
            <p:ph type="body" idx="1"/>
          </p:nvPr>
        </p:nvSpPr>
        <p:spPr/>
        <p:txBody>
          <a:bodyPr/>
          <a:lstStyle/>
          <a:p>
            <a:r>
              <a:rPr lang="en-US" altLang="zh-CN" dirty="0"/>
              <a:t>5</a:t>
            </a:r>
            <a:r>
              <a:rPr lang="zh-CN" altLang="en-US" dirty="0"/>
              <a:t>万以下的非食品询价，营运需要先完成比价，然后根据最终比价结果给与填写，其中一定注意不同发票类型，填写的价格信息是不一样的，如专票填写的是未税价格，普票填写的是含税价格</a:t>
            </a:r>
          </a:p>
        </p:txBody>
      </p:sp>
      <p:sp>
        <p:nvSpPr>
          <p:cNvPr id="4" name="灯片编号占位符 3">
            <a:extLst>
              <a:ext uri="{FF2B5EF4-FFF2-40B4-BE49-F238E27FC236}">
                <a16:creationId xmlns:a16="http://schemas.microsoft.com/office/drawing/2014/main" id="{FE44AC83-D9FA-DF59-E17F-C501710BCBE6}"/>
              </a:ext>
            </a:extLst>
          </p:cNvPr>
          <p:cNvSpPr>
            <a:spLocks noGrp="1"/>
          </p:cNvSpPr>
          <p:nvPr>
            <p:ph type="sldNum" sz="quarter" idx="5"/>
          </p:nvPr>
        </p:nvSpPr>
        <p:spPr/>
        <p:txBody>
          <a:bodyPr/>
          <a:lstStyle/>
          <a:p>
            <a:fld id="{0EF05BAA-92F6-4DEA-A832-E4B15A2F525C}" type="slidenum">
              <a:rPr lang="en-AU" smtClean="0"/>
              <a:pPr/>
              <a:t>28</a:t>
            </a:fld>
            <a:endParaRPr lang="en-AU"/>
          </a:p>
        </p:txBody>
      </p:sp>
    </p:spTree>
    <p:extLst>
      <p:ext uri="{BB962C8B-B14F-4D97-AF65-F5344CB8AC3E}">
        <p14:creationId xmlns:p14="http://schemas.microsoft.com/office/powerpoint/2010/main" val="1286921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复制可以减少营运反复填写，可以用历史物料直接发起询价</a:t>
            </a:r>
          </a:p>
        </p:txBody>
      </p:sp>
      <p:sp>
        <p:nvSpPr>
          <p:cNvPr id="4" name="灯片编号占位符 3"/>
          <p:cNvSpPr>
            <a:spLocks noGrp="1"/>
          </p:cNvSpPr>
          <p:nvPr>
            <p:ph type="sldNum" sz="quarter" idx="5"/>
          </p:nvPr>
        </p:nvSpPr>
        <p:spPr/>
        <p:txBody>
          <a:bodyPr/>
          <a:lstStyle/>
          <a:p>
            <a:fld id="{0EF05BAA-92F6-4DEA-A832-E4B15A2F525C}" type="slidenum">
              <a:rPr lang="en-AU" smtClean="0"/>
              <a:pPr/>
              <a:t>29</a:t>
            </a:fld>
            <a:endParaRPr lang="en-AU"/>
          </a:p>
        </p:txBody>
      </p:sp>
    </p:spTree>
    <p:extLst>
      <p:ext uri="{BB962C8B-B14F-4D97-AF65-F5344CB8AC3E}">
        <p14:creationId xmlns:p14="http://schemas.microsoft.com/office/powerpoint/2010/main" val="252075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3</a:t>
            </a:fld>
            <a:endParaRPr lang="en-AU"/>
          </a:p>
        </p:txBody>
      </p:sp>
    </p:spTree>
    <p:extLst>
      <p:ext uri="{BB962C8B-B14F-4D97-AF65-F5344CB8AC3E}">
        <p14:creationId xmlns:p14="http://schemas.microsoft.com/office/powerpoint/2010/main" val="1724591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C7284-5152-CE32-B3EA-846E344991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46AD603-4D9F-024E-0F6C-9B4DB7334CC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9332CC-B106-AFEA-04F3-0DCD1AF9A9B3}"/>
              </a:ext>
            </a:extLst>
          </p:cNvPr>
          <p:cNvSpPr>
            <a:spLocks noGrp="1"/>
          </p:cNvSpPr>
          <p:nvPr>
            <p:ph type="body" idx="1"/>
          </p:nvPr>
        </p:nvSpPr>
        <p:spPr/>
        <p:txBody>
          <a:bodyPr/>
          <a:lstStyle/>
          <a:p>
            <a:r>
              <a:rPr lang="zh-CN" altLang="en-US" dirty="0"/>
              <a:t>一次性询价可以直接发起审批，若是月度询价需要分店根据询价单生成</a:t>
            </a:r>
            <a:r>
              <a:rPr lang="en-US" altLang="zh-CN" dirty="0"/>
              <a:t>CPR</a:t>
            </a:r>
            <a:endParaRPr lang="zh-CN" altLang="en-US" dirty="0"/>
          </a:p>
        </p:txBody>
      </p:sp>
      <p:sp>
        <p:nvSpPr>
          <p:cNvPr id="4" name="灯片编号占位符 3">
            <a:extLst>
              <a:ext uri="{FF2B5EF4-FFF2-40B4-BE49-F238E27FC236}">
                <a16:creationId xmlns:a16="http://schemas.microsoft.com/office/drawing/2014/main" id="{4A6D03D6-7CE5-B740-52F8-7194E3F3279D}"/>
              </a:ext>
            </a:extLst>
          </p:cNvPr>
          <p:cNvSpPr>
            <a:spLocks noGrp="1"/>
          </p:cNvSpPr>
          <p:nvPr>
            <p:ph type="sldNum" sz="quarter" idx="5"/>
          </p:nvPr>
        </p:nvSpPr>
        <p:spPr/>
        <p:txBody>
          <a:bodyPr/>
          <a:lstStyle/>
          <a:p>
            <a:fld id="{0EF05BAA-92F6-4DEA-A832-E4B15A2F525C}" type="slidenum">
              <a:rPr lang="en-AU" smtClean="0"/>
              <a:pPr/>
              <a:t>30</a:t>
            </a:fld>
            <a:endParaRPr lang="en-AU"/>
          </a:p>
        </p:txBody>
      </p:sp>
    </p:spTree>
    <p:extLst>
      <p:ext uri="{BB962C8B-B14F-4D97-AF65-F5344CB8AC3E}">
        <p14:creationId xmlns:p14="http://schemas.microsoft.com/office/powerpoint/2010/main" val="891888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dirty="0"/>
              <a:t>同样，对还在有效报价期内的产品，若分店要再次使用，可以直接发情审批申请，以免大家反复询价反复工作</a:t>
            </a:r>
          </a:p>
        </p:txBody>
      </p:sp>
      <p:sp>
        <p:nvSpPr>
          <p:cNvPr id="4" name="灯片编号占位符 3"/>
          <p:cNvSpPr>
            <a:spLocks noGrp="1"/>
          </p:cNvSpPr>
          <p:nvPr>
            <p:ph type="sldNum" sz="quarter" idx="5"/>
          </p:nvPr>
        </p:nvSpPr>
        <p:spPr/>
        <p:txBody>
          <a:bodyPr/>
          <a:lstStyle/>
          <a:p>
            <a:fld id="{0EF05BAA-92F6-4DEA-A832-E4B15A2F525C}" type="slidenum">
              <a:rPr lang="en-AU" smtClean="0"/>
              <a:pPr/>
              <a:t>31</a:t>
            </a:fld>
            <a:endParaRPr lang="en-AU"/>
          </a:p>
        </p:txBody>
      </p:sp>
    </p:spTree>
    <p:extLst>
      <p:ext uri="{BB962C8B-B14F-4D97-AF65-F5344CB8AC3E}">
        <p14:creationId xmlns:p14="http://schemas.microsoft.com/office/powerpoint/2010/main" val="289449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询价结束后，需要再完善这些信息后在线触发审批流</a:t>
            </a:r>
            <a:endParaRPr lang="en-US" altLang="zh-CN" dirty="0"/>
          </a:p>
          <a:p>
            <a:r>
              <a:rPr lang="zh-CN" altLang="en-US" dirty="0"/>
              <a:t>在审批过程中，根据实际情况营运可以添加审批人，但该审批人应不在审批流中（具体审批流可见公司内网，供应链</a:t>
            </a:r>
            <a:r>
              <a:rPr lang="en-US" altLang="zh-CN" dirty="0"/>
              <a:t>-</a:t>
            </a:r>
            <a:r>
              <a:rPr lang="zh-CN" altLang="en-US" dirty="0"/>
              <a:t>关于订购</a:t>
            </a:r>
            <a:r>
              <a:rPr lang="en-US" altLang="zh-CN" dirty="0"/>
              <a:t>-</a:t>
            </a:r>
            <a:r>
              <a:rPr lang="zh-CN" altLang="en-US" dirty="0"/>
              <a:t>订购审批流程）</a:t>
            </a:r>
          </a:p>
        </p:txBody>
      </p:sp>
      <p:sp>
        <p:nvSpPr>
          <p:cNvPr id="4" name="灯片编号占位符 3"/>
          <p:cNvSpPr>
            <a:spLocks noGrp="1"/>
          </p:cNvSpPr>
          <p:nvPr>
            <p:ph type="sldNum" sz="quarter" idx="5"/>
          </p:nvPr>
        </p:nvSpPr>
        <p:spPr/>
        <p:txBody>
          <a:bodyPr/>
          <a:lstStyle/>
          <a:p>
            <a:fld id="{0EF05BAA-92F6-4DEA-A832-E4B15A2F525C}" type="slidenum">
              <a:rPr lang="en-AU" smtClean="0"/>
              <a:pPr/>
              <a:t>32</a:t>
            </a:fld>
            <a:endParaRPr lang="en-AU"/>
          </a:p>
        </p:txBody>
      </p:sp>
    </p:spTree>
    <p:extLst>
      <p:ext uri="{BB962C8B-B14F-4D97-AF65-F5344CB8AC3E}">
        <p14:creationId xmlns:p14="http://schemas.microsoft.com/office/powerpoint/2010/main" val="3402613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订单是按供应商生成的，审批是按照订单维度审批的，也就是说一张订单一个供应商</a:t>
            </a:r>
            <a:endParaRPr lang="en-US" altLang="zh-CN" dirty="0"/>
          </a:p>
          <a:p>
            <a:r>
              <a:rPr lang="zh-CN" altLang="en-US" dirty="0"/>
              <a:t>实际订单中的订购数量是询价的订购数量上下只能浮动</a:t>
            </a:r>
            <a:r>
              <a:rPr lang="en-US" altLang="zh-CN" dirty="0"/>
              <a:t>5%</a:t>
            </a:r>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33</a:t>
            </a:fld>
            <a:endParaRPr lang="en-AU"/>
          </a:p>
        </p:txBody>
      </p:sp>
    </p:spTree>
    <p:extLst>
      <p:ext uri="{BB962C8B-B14F-4D97-AF65-F5344CB8AC3E}">
        <p14:creationId xmlns:p14="http://schemas.microsoft.com/office/powerpoint/2010/main" val="4078790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单外采购订单，员工垫资，也就是员工先垫付再提交报销；非授权供应商，也就是没有签署过合同的供应商</a:t>
            </a:r>
          </a:p>
        </p:txBody>
      </p:sp>
      <p:sp>
        <p:nvSpPr>
          <p:cNvPr id="4" name="灯片编号占位符 3"/>
          <p:cNvSpPr>
            <a:spLocks noGrp="1"/>
          </p:cNvSpPr>
          <p:nvPr>
            <p:ph type="sldNum" sz="quarter" idx="5"/>
          </p:nvPr>
        </p:nvSpPr>
        <p:spPr/>
        <p:txBody>
          <a:bodyPr/>
          <a:lstStyle/>
          <a:p>
            <a:fld id="{0EF05BAA-92F6-4DEA-A832-E4B15A2F525C}" type="slidenum">
              <a:rPr lang="en-AU" smtClean="0"/>
              <a:pPr/>
              <a:t>34</a:t>
            </a:fld>
            <a:endParaRPr lang="en-AU"/>
          </a:p>
        </p:txBody>
      </p:sp>
    </p:spTree>
    <p:extLst>
      <p:ext uri="{BB962C8B-B14F-4D97-AF65-F5344CB8AC3E}">
        <p14:creationId xmlns:p14="http://schemas.microsoft.com/office/powerpoint/2010/main" val="2015071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单外订单中若是员工垫资的话，该订单必须同发票一一对应，也就是说一张发票营运就要提交一张订单</a:t>
            </a:r>
          </a:p>
        </p:txBody>
      </p:sp>
      <p:sp>
        <p:nvSpPr>
          <p:cNvPr id="4" name="灯片编号占位符 3"/>
          <p:cNvSpPr>
            <a:spLocks noGrp="1"/>
          </p:cNvSpPr>
          <p:nvPr>
            <p:ph type="sldNum" sz="quarter" idx="5"/>
          </p:nvPr>
        </p:nvSpPr>
        <p:spPr/>
        <p:txBody>
          <a:bodyPr/>
          <a:lstStyle/>
          <a:p>
            <a:fld id="{0EF05BAA-92F6-4DEA-A832-E4B15A2F525C}" type="slidenum">
              <a:rPr lang="en-AU" smtClean="0"/>
              <a:pPr/>
              <a:t>35</a:t>
            </a:fld>
            <a:endParaRPr lang="en-AU"/>
          </a:p>
        </p:txBody>
      </p:sp>
    </p:spTree>
    <p:extLst>
      <p:ext uri="{BB962C8B-B14F-4D97-AF65-F5344CB8AC3E}">
        <p14:creationId xmlns:p14="http://schemas.microsoft.com/office/powerpoint/2010/main" val="1393533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现在同我司有合作的电商有，京东（慧采）、晨光、美菜和西域</a:t>
            </a:r>
            <a:endParaRPr lang="en-US" altLang="zh-CN" dirty="0"/>
          </a:p>
          <a:p>
            <a:r>
              <a:rPr lang="zh-CN" altLang="en-US" dirty="0"/>
              <a:t>这些电商可以在线申请账号</a:t>
            </a:r>
            <a:endParaRPr lang="en-US" altLang="zh-CN" dirty="0"/>
          </a:p>
          <a:p>
            <a:r>
              <a:rPr lang="zh-CN" altLang="en-US" dirty="0"/>
              <a:t>京东（锦礼）、晨光和西域是通过</a:t>
            </a:r>
            <a:r>
              <a:rPr lang="en-US" altLang="zh-CN" dirty="0" err="1"/>
              <a:t>BuySmart</a:t>
            </a:r>
            <a:r>
              <a:rPr lang="zh-CN" altLang="en-US" dirty="0"/>
              <a:t>进行跳转至</a:t>
            </a:r>
            <a:r>
              <a:rPr lang="en-US" altLang="zh-CN" dirty="0"/>
              <a:t>APP</a:t>
            </a:r>
          </a:p>
          <a:p>
            <a:r>
              <a:rPr lang="zh-CN" altLang="en-US" dirty="0"/>
              <a:t>京东（慧采）和美菜，是直接在</a:t>
            </a:r>
            <a:r>
              <a:rPr lang="en-US" altLang="zh-CN" dirty="0"/>
              <a:t>APP</a:t>
            </a:r>
            <a:r>
              <a:rPr lang="zh-CN" altLang="en-US" dirty="0"/>
              <a:t>中订购，届时会导入至</a:t>
            </a:r>
            <a:r>
              <a:rPr lang="en-US" altLang="zh-CN" dirty="0"/>
              <a:t>Buy Smart</a:t>
            </a:r>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36</a:t>
            </a:fld>
            <a:endParaRPr lang="en-AU"/>
          </a:p>
        </p:txBody>
      </p:sp>
    </p:spTree>
    <p:extLst>
      <p:ext uri="{BB962C8B-B14F-4D97-AF65-F5344CB8AC3E}">
        <p14:creationId xmlns:p14="http://schemas.microsoft.com/office/powerpoint/2010/main" val="212313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收货，营运核对单据与实物及质量，服务验收等等，本着这些原则，营运应及时在系统中完成收货工作</a:t>
            </a:r>
            <a:endParaRPr lang="en-US" altLang="zh-CN" dirty="0"/>
          </a:p>
          <a:p>
            <a:r>
              <a:rPr lang="zh-CN" altLang="en-US" dirty="0"/>
              <a:t>营运需要定期在系统中查询所有订单的收货情况，系统中有不同状态供大家查看</a:t>
            </a:r>
            <a:endParaRPr lang="en-US" altLang="zh-CN" dirty="0"/>
          </a:p>
          <a:p>
            <a:r>
              <a:rPr lang="zh-CN" altLang="en-US" dirty="0"/>
              <a:t>若是物流没有及时上传的话，请联系供应链支持部</a:t>
            </a:r>
            <a:endParaRPr lang="en-US" altLang="zh-CN" dirty="0"/>
          </a:p>
          <a:p>
            <a:r>
              <a:rPr lang="zh-CN" altLang="en-US" dirty="0"/>
              <a:t>及时收货是保证营运每月成本准确性及时性的关键工作</a:t>
            </a:r>
          </a:p>
        </p:txBody>
      </p:sp>
      <p:sp>
        <p:nvSpPr>
          <p:cNvPr id="4" name="灯片编号占位符 3"/>
          <p:cNvSpPr>
            <a:spLocks noGrp="1"/>
          </p:cNvSpPr>
          <p:nvPr>
            <p:ph type="sldNum" sz="quarter" idx="5"/>
          </p:nvPr>
        </p:nvSpPr>
        <p:spPr/>
        <p:txBody>
          <a:bodyPr/>
          <a:lstStyle/>
          <a:p>
            <a:fld id="{0EF05BAA-92F6-4DEA-A832-E4B15A2F525C}" type="slidenum">
              <a:rPr lang="en-AU" smtClean="0"/>
              <a:pPr/>
              <a:t>38</a:t>
            </a:fld>
            <a:endParaRPr lang="en-AU"/>
          </a:p>
        </p:txBody>
      </p:sp>
    </p:spTree>
    <p:extLst>
      <p:ext uri="{BB962C8B-B14F-4D97-AF65-F5344CB8AC3E}">
        <p14:creationId xmlns:p14="http://schemas.microsoft.com/office/powerpoint/2010/main" val="2426129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服务类订单让营运可以修改预计完成时间，是基于实际业务情况</a:t>
            </a:r>
            <a:endParaRPr lang="en-US" altLang="zh-CN" dirty="0"/>
          </a:p>
          <a:p>
            <a:r>
              <a:rPr lang="zh-CN" altLang="en-US" dirty="0"/>
              <a:t>为此，营运需要根据实际可以完成的时间进行复核后调整</a:t>
            </a:r>
            <a:endParaRPr lang="en-US" altLang="zh-CN" dirty="0"/>
          </a:p>
        </p:txBody>
      </p:sp>
      <p:sp>
        <p:nvSpPr>
          <p:cNvPr id="4" name="灯片编号占位符 3"/>
          <p:cNvSpPr>
            <a:spLocks noGrp="1"/>
          </p:cNvSpPr>
          <p:nvPr>
            <p:ph type="sldNum" sz="quarter" idx="5"/>
          </p:nvPr>
        </p:nvSpPr>
        <p:spPr/>
        <p:txBody>
          <a:bodyPr/>
          <a:lstStyle/>
          <a:p>
            <a:fld id="{0EF05BAA-92F6-4DEA-A832-E4B15A2F525C}" type="slidenum">
              <a:rPr lang="en-AU" smtClean="0"/>
              <a:pPr/>
              <a:t>41</a:t>
            </a:fld>
            <a:endParaRPr lang="en-AU"/>
          </a:p>
        </p:txBody>
      </p:sp>
    </p:spTree>
    <p:extLst>
      <p:ext uri="{BB962C8B-B14F-4D97-AF65-F5344CB8AC3E}">
        <p14:creationId xmlns:p14="http://schemas.microsoft.com/office/powerpoint/2010/main" val="3085529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前面已说明，可以根据实际情况对完成时间调整，若调整后，就务必需要按照这个时间进行系统收货确认</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42</a:t>
            </a:fld>
            <a:endParaRPr lang="en-AU"/>
          </a:p>
        </p:txBody>
      </p:sp>
    </p:spTree>
    <p:extLst>
      <p:ext uri="{BB962C8B-B14F-4D97-AF65-F5344CB8AC3E}">
        <p14:creationId xmlns:p14="http://schemas.microsoft.com/office/powerpoint/2010/main" val="141422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effectLst/>
                <a:latin typeface="+mn-lt"/>
                <a:ea typeface="+mn-ea"/>
                <a:cs typeface="+mn-cs"/>
              </a:rPr>
              <a:t>申请 </a:t>
            </a:r>
            <a:r>
              <a:rPr lang="en-US" altLang="zh-CN" sz="1100" kern="1200" dirty="0" err="1">
                <a:solidFill>
                  <a:schemeClr val="tx1"/>
                </a:solidFill>
                <a:effectLst/>
                <a:latin typeface="+mn-lt"/>
                <a:ea typeface="+mn-ea"/>
                <a:cs typeface="+mn-cs"/>
              </a:rPr>
              <a:t>BuySMART</a:t>
            </a:r>
            <a:r>
              <a:rPr lang="en-US" altLang="zh-CN" sz="1100" kern="1200" dirty="0">
                <a:solidFill>
                  <a:schemeClr val="tx1"/>
                </a:solidFill>
                <a:effectLst/>
                <a:latin typeface="+mn-lt"/>
                <a:ea typeface="+mn-ea"/>
                <a:cs typeface="+mn-cs"/>
              </a:rPr>
              <a:t> </a:t>
            </a:r>
            <a:r>
              <a:rPr lang="zh-CN" altLang="en-US" sz="1100" kern="1200" dirty="0">
                <a:solidFill>
                  <a:schemeClr val="tx1"/>
                </a:solidFill>
                <a:effectLst/>
                <a:latin typeface="+mn-lt"/>
                <a:ea typeface="+mn-ea"/>
                <a:cs typeface="+mn-cs"/>
              </a:rPr>
              <a:t>系统账号可从内网主页</a:t>
            </a:r>
            <a:r>
              <a:rPr lang="en-US" altLang="zh-CN" sz="1100" kern="1200" dirty="0">
                <a:solidFill>
                  <a:schemeClr val="tx1"/>
                </a:solidFill>
                <a:effectLst/>
                <a:latin typeface="+mn-lt"/>
                <a:ea typeface="+mn-ea"/>
                <a:cs typeface="+mn-cs"/>
              </a:rPr>
              <a:t>-</a:t>
            </a:r>
            <a:r>
              <a:rPr lang="zh-CN" altLang="en-US" sz="1100" kern="1200" dirty="0">
                <a:solidFill>
                  <a:schemeClr val="tx1"/>
                </a:solidFill>
                <a:effectLst/>
                <a:latin typeface="+mn-lt"/>
                <a:ea typeface="+mn-ea"/>
                <a:cs typeface="+mn-cs"/>
              </a:rPr>
              <a:t> </a:t>
            </a:r>
            <a:r>
              <a:rPr lang="en-US" altLang="zh-CN" sz="1100" kern="1200" dirty="0">
                <a:solidFill>
                  <a:schemeClr val="tx1"/>
                </a:solidFill>
                <a:effectLst/>
                <a:latin typeface="+mn-lt"/>
                <a:ea typeface="+mn-ea"/>
                <a:cs typeface="+mn-cs"/>
              </a:rPr>
              <a:t>IT </a:t>
            </a:r>
            <a:r>
              <a:rPr lang="zh-CN" altLang="en-US" sz="1100" kern="1200" dirty="0">
                <a:solidFill>
                  <a:schemeClr val="tx1"/>
                </a:solidFill>
                <a:effectLst/>
                <a:latin typeface="+mn-lt"/>
                <a:ea typeface="+mn-ea"/>
                <a:cs typeface="+mn-cs"/>
              </a:rPr>
              <a:t>信息服务技术页面进入</a:t>
            </a:r>
            <a:endParaRPr lang="en-US" altLang="zh-CN" sz="1100" kern="1200" dirty="0">
              <a:solidFill>
                <a:schemeClr val="tx1"/>
              </a:solidFill>
              <a:effectLst/>
              <a:latin typeface="+mn-lt"/>
              <a:ea typeface="+mn-ea"/>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effectLst/>
                <a:latin typeface="+mn-lt"/>
                <a:ea typeface="+mn-ea"/>
                <a:cs typeface="+mn-cs"/>
              </a:rPr>
              <a:t>首先点击”应用系统账号申请”框，再点击“新的申请”框。进入页面后，需正确填写申请信息：如部门，</a:t>
            </a:r>
            <a:r>
              <a:rPr lang="zh-CN" altLang="en-US" sz="1100" kern="1200" dirty="0">
                <a:solidFill>
                  <a:schemeClr val="tx1"/>
                </a:solidFill>
                <a:effectLst/>
                <a:highlight>
                  <a:srgbClr val="FFFF00"/>
                </a:highlight>
                <a:latin typeface="+mn-lt"/>
                <a:ea typeface="+mn-ea"/>
                <a:cs typeface="+mn-cs"/>
              </a:rPr>
              <a:t>业务系统名称</a:t>
            </a:r>
            <a:r>
              <a:rPr lang="zh-CN" altLang="en-US" sz="1100" kern="1200" dirty="0">
                <a:solidFill>
                  <a:schemeClr val="tx1"/>
                </a:solidFill>
                <a:effectLst/>
                <a:latin typeface="+mn-lt"/>
                <a:ea typeface="+mn-ea"/>
                <a:cs typeface="+mn-cs"/>
              </a:rPr>
              <a:t>，账号类型，权限角色，成本中心等。</a:t>
            </a:r>
            <a:br>
              <a:rPr lang="zh-CN" altLang="en-US" sz="1100" kern="1200" dirty="0">
                <a:solidFill>
                  <a:schemeClr val="tx1"/>
                </a:solidFill>
                <a:effectLst/>
                <a:latin typeface="+mn-lt"/>
                <a:ea typeface="+mn-ea"/>
                <a:cs typeface="+mn-cs"/>
              </a:rPr>
            </a:br>
            <a:r>
              <a:rPr lang="zh-CN" altLang="en-US" sz="1100" kern="1200" dirty="0">
                <a:solidFill>
                  <a:schemeClr val="tx1"/>
                </a:solidFill>
                <a:effectLst/>
                <a:latin typeface="+mn-lt"/>
                <a:ea typeface="+mn-ea"/>
                <a:cs typeface="+mn-cs"/>
              </a:rPr>
              <a:t>需要注意的是：</a:t>
            </a:r>
            <a:br>
              <a:rPr lang="zh-CN" altLang="en-US" sz="1100" kern="1200" dirty="0">
                <a:solidFill>
                  <a:schemeClr val="tx1"/>
                </a:solidFill>
                <a:effectLst/>
                <a:latin typeface="+mn-lt"/>
                <a:ea typeface="+mn-ea"/>
                <a:cs typeface="+mn-cs"/>
              </a:rPr>
            </a:br>
            <a:r>
              <a:rPr lang="en-US" altLang="zh-CN" sz="1100" kern="1200" dirty="0">
                <a:solidFill>
                  <a:schemeClr val="tx1"/>
                </a:solidFill>
                <a:effectLst/>
                <a:latin typeface="+mn-lt"/>
                <a:ea typeface="+mn-ea"/>
                <a:cs typeface="+mn-cs"/>
              </a:rPr>
              <a:t>1</a:t>
            </a:r>
            <a:r>
              <a:rPr lang="zh-CN" altLang="en-US" sz="1100" kern="1200" dirty="0">
                <a:solidFill>
                  <a:schemeClr val="tx1"/>
                </a:solidFill>
                <a:effectLst/>
                <a:latin typeface="+mn-lt"/>
                <a:ea typeface="+mn-ea"/>
                <a:cs typeface="+mn-cs"/>
              </a:rPr>
              <a:t>）有效审批人请填写</a:t>
            </a:r>
            <a:r>
              <a:rPr lang="en-US" altLang="zh-CN" sz="1100" kern="1200" dirty="0">
                <a:solidFill>
                  <a:schemeClr val="tx1"/>
                </a:solidFill>
                <a:effectLst/>
                <a:latin typeface="+mn-lt"/>
                <a:ea typeface="+mn-ea"/>
                <a:cs typeface="+mn-cs"/>
              </a:rPr>
              <a:t>SG-3</a:t>
            </a:r>
            <a:r>
              <a:rPr lang="zh-CN" altLang="en-US" sz="1100" kern="1200" dirty="0">
                <a:solidFill>
                  <a:schemeClr val="tx1"/>
                </a:solidFill>
                <a:effectLst/>
                <a:latin typeface="+mn-lt"/>
                <a:ea typeface="+mn-ea"/>
                <a:cs typeface="+mn-cs"/>
              </a:rPr>
              <a:t>及以上人员</a:t>
            </a:r>
            <a:br>
              <a:rPr lang="zh-CN" altLang="en-US" sz="1100" kern="1200" dirty="0">
                <a:solidFill>
                  <a:schemeClr val="tx1"/>
                </a:solidFill>
                <a:effectLst/>
                <a:latin typeface="+mn-lt"/>
                <a:ea typeface="+mn-ea"/>
                <a:cs typeface="+mn-cs"/>
              </a:rPr>
            </a:br>
            <a:r>
              <a:rPr lang="en-US" altLang="zh-CN" sz="1100" kern="1200" dirty="0">
                <a:solidFill>
                  <a:schemeClr val="tx1"/>
                </a:solidFill>
                <a:effectLst/>
                <a:latin typeface="+mn-lt"/>
                <a:ea typeface="+mn-ea"/>
                <a:cs typeface="+mn-cs"/>
              </a:rPr>
              <a:t>2</a:t>
            </a:r>
            <a:r>
              <a:rPr lang="zh-CN" altLang="en-US" sz="1100" kern="1200" dirty="0">
                <a:solidFill>
                  <a:schemeClr val="tx1"/>
                </a:solidFill>
                <a:effectLst/>
                <a:latin typeface="+mn-lt"/>
                <a:ea typeface="+mn-ea"/>
                <a:cs typeface="+mn-cs"/>
              </a:rPr>
              <a:t>）如“账号类型”选择“新建”，需选择是否已维护</a:t>
            </a:r>
            <a:r>
              <a:rPr lang="en-US" altLang="zh-CN" sz="1100" kern="1200" dirty="0" err="1">
                <a:solidFill>
                  <a:schemeClr val="tx1"/>
                </a:solidFill>
                <a:effectLst/>
                <a:latin typeface="+mn-lt"/>
                <a:ea typeface="+mn-ea"/>
                <a:cs typeface="+mn-cs"/>
              </a:rPr>
              <a:t>Worksmart</a:t>
            </a:r>
            <a:r>
              <a:rPr lang="zh-CN" altLang="en-US" sz="1100" kern="1200" dirty="0">
                <a:solidFill>
                  <a:schemeClr val="tx1"/>
                </a:solidFill>
                <a:effectLst/>
                <a:latin typeface="+mn-lt"/>
                <a:ea typeface="+mn-ea"/>
                <a:cs typeface="+mn-cs"/>
              </a:rPr>
              <a:t>邮箱，这是必选项。以及是否需要参加培训，这是非必选项</a:t>
            </a:r>
            <a:br>
              <a:rPr lang="zh-CN" altLang="en-US" sz="1100" kern="1200" dirty="0">
                <a:solidFill>
                  <a:schemeClr val="tx1"/>
                </a:solidFill>
                <a:effectLst/>
                <a:latin typeface="+mn-lt"/>
                <a:ea typeface="+mn-ea"/>
                <a:cs typeface="+mn-cs"/>
              </a:rPr>
            </a:br>
            <a:r>
              <a:rPr lang="zh-CN" altLang="en-US" sz="1100" kern="1200" dirty="0">
                <a:solidFill>
                  <a:schemeClr val="tx1"/>
                </a:solidFill>
                <a:effectLst/>
                <a:latin typeface="+mn-lt"/>
                <a:ea typeface="+mn-ea"/>
                <a:cs typeface="+mn-cs"/>
              </a:rPr>
              <a:t>审批新账号大约需要</a:t>
            </a:r>
            <a:r>
              <a:rPr lang="en-US" altLang="zh-CN" sz="1100" kern="1200" dirty="0">
                <a:solidFill>
                  <a:schemeClr val="tx1"/>
                </a:solidFill>
                <a:effectLst/>
                <a:latin typeface="+mn-lt"/>
                <a:ea typeface="+mn-ea"/>
                <a:cs typeface="+mn-cs"/>
              </a:rPr>
              <a:t>1-2</a:t>
            </a:r>
            <a:r>
              <a:rPr lang="zh-CN" altLang="en-US" sz="1100" kern="1200" dirty="0">
                <a:solidFill>
                  <a:schemeClr val="tx1"/>
                </a:solidFill>
                <a:effectLst/>
                <a:latin typeface="+mn-lt"/>
                <a:ea typeface="+mn-ea"/>
                <a:cs typeface="+mn-cs"/>
              </a:rPr>
              <a:t>个工作日，其中厨师长拥有订购权限，仓库管理员拥有收货以及消耗权限</a:t>
            </a:r>
            <a:br>
              <a:rPr lang="zh-CN" altLang="en-US" sz="1100" kern="1200" dirty="0">
                <a:solidFill>
                  <a:schemeClr val="tx1"/>
                </a:solidFill>
                <a:effectLst/>
                <a:latin typeface="+mn-lt"/>
                <a:ea typeface="+mn-ea"/>
                <a:cs typeface="+mn-cs"/>
              </a:rPr>
            </a:br>
            <a:r>
              <a:rPr lang="zh-CN" altLang="en-US" sz="1100" kern="1200" dirty="0">
                <a:solidFill>
                  <a:schemeClr val="tx1"/>
                </a:solidFill>
                <a:effectLst/>
                <a:latin typeface="+mn-lt"/>
                <a:ea typeface="+mn-ea"/>
                <a:cs typeface="+mn-cs"/>
              </a:rPr>
              <a:t>分店经济则拥有以上所有权限</a:t>
            </a:r>
            <a:br>
              <a:rPr lang="zh-CN" altLang="en-US" sz="1100" kern="1200" dirty="0">
                <a:solidFill>
                  <a:schemeClr val="tx1"/>
                </a:solidFill>
                <a:effectLst/>
                <a:latin typeface="+mn-lt"/>
                <a:ea typeface="+mn-ea"/>
                <a:cs typeface="+mn-cs"/>
              </a:rPr>
            </a:br>
            <a:br>
              <a:rPr lang="zh-CN" altLang="en-US" sz="1100" kern="1200" dirty="0">
                <a:solidFill>
                  <a:schemeClr val="tx1"/>
                </a:solidFill>
                <a:effectLst/>
                <a:latin typeface="+mn-lt"/>
                <a:ea typeface="+mn-ea"/>
                <a:cs typeface="+mn-cs"/>
              </a:rPr>
            </a:br>
            <a:endParaRPr lang="zh-CN" altLang="en-US" sz="11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4</a:t>
            </a:fld>
            <a:endParaRPr lang="en-AU"/>
          </a:p>
        </p:txBody>
      </p:sp>
    </p:spTree>
    <p:extLst>
      <p:ext uri="{BB962C8B-B14F-4D97-AF65-F5344CB8AC3E}">
        <p14:creationId xmlns:p14="http://schemas.microsoft.com/office/powerpoint/2010/main" val="3267207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保质期管理，系统将做到理论意义上的提醒，希望能帮助到营运现场的工作</a:t>
            </a:r>
            <a:endParaRPr lang="en-US" altLang="zh-CN" dirty="0"/>
          </a:p>
          <a:p>
            <a:r>
              <a:rPr lang="zh-CN" altLang="en-US" dirty="0"/>
              <a:t>为此，营运若需要该提醒的话，可以提出申请，通过账号给与配置该功能</a:t>
            </a:r>
          </a:p>
        </p:txBody>
      </p:sp>
      <p:sp>
        <p:nvSpPr>
          <p:cNvPr id="4" name="灯片编号占位符 3"/>
          <p:cNvSpPr>
            <a:spLocks noGrp="1"/>
          </p:cNvSpPr>
          <p:nvPr>
            <p:ph type="sldNum" sz="quarter" idx="5"/>
          </p:nvPr>
        </p:nvSpPr>
        <p:spPr/>
        <p:txBody>
          <a:bodyPr/>
          <a:lstStyle/>
          <a:p>
            <a:fld id="{0EF05BAA-92F6-4DEA-A832-E4B15A2F525C}" type="slidenum">
              <a:rPr lang="en-AU" smtClean="0"/>
              <a:pPr/>
              <a:t>47</a:t>
            </a:fld>
            <a:endParaRPr lang="en-AU"/>
          </a:p>
        </p:txBody>
      </p:sp>
    </p:spTree>
    <p:extLst>
      <p:ext uri="{BB962C8B-B14F-4D97-AF65-F5344CB8AC3E}">
        <p14:creationId xmlns:p14="http://schemas.microsoft.com/office/powerpoint/2010/main" val="20852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48</a:t>
            </a:fld>
            <a:endParaRPr lang="en-AU"/>
          </a:p>
        </p:txBody>
      </p:sp>
    </p:spTree>
    <p:extLst>
      <p:ext uri="{BB962C8B-B14F-4D97-AF65-F5344CB8AC3E}">
        <p14:creationId xmlns:p14="http://schemas.microsoft.com/office/powerpoint/2010/main" val="3184822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非物流配送的订单，需要营运收货后进行生产日期的录入</a:t>
            </a:r>
          </a:p>
        </p:txBody>
      </p:sp>
      <p:sp>
        <p:nvSpPr>
          <p:cNvPr id="4" name="灯片编号占位符 3"/>
          <p:cNvSpPr>
            <a:spLocks noGrp="1"/>
          </p:cNvSpPr>
          <p:nvPr>
            <p:ph type="sldNum" sz="quarter" idx="5"/>
          </p:nvPr>
        </p:nvSpPr>
        <p:spPr/>
        <p:txBody>
          <a:bodyPr/>
          <a:lstStyle/>
          <a:p>
            <a:fld id="{0EF05BAA-92F6-4DEA-A832-E4B15A2F525C}" type="slidenum">
              <a:rPr lang="en-AU" smtClean="0"/>
              <a:pPr/>
              <a:t>49</a:t>
            </a:fld>
            <a:endParaRPr lang="en-AU"/>
          </a:p>
        </p:txBody>
      </p:sp>
    </p:spTree>
    <p:extLst>
      <p:ext uri="{BB962C8B-B14F-4D97-AF65-F5344CB8AC3E}">
        <p14:creationId xmlns:p14="http://schemas.microsoft.com/office/powerpoint/2010/main" val="1643437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51</a:t>
            </a:fld>
            <a:endParaRPr lang="en-AU"/>
          </a:p>
        </p:txBody>
      </p:sp>
    </p:spTree>
    <p:extLst>
      <p:ext uri="{BB962C8B-B14F-4D97-AF65-F5344CB8AC3E}">
        <p14:creationId xmlns:p14="http://schemas.microsoft.com/office/powerpoint/2010/main" val="596126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资质主要是营业执照等信息</a:t>
            </a:r>
          </a:p>
        </p:txBody>
      </p:sp>
      <p:sp>
        <p:nvSpPr>
          <p:cNvPr id="4" name="灯片编号占位符 3"/>
          <p:cNvSpPr>
            <a:spLocks noGrp="1"/>
          </p:cNvSpPr>
          <p:nvPr>
            <p:ph type="sldNum" sz="quarter" idx="5"/>
          </p:nvPr>
        </p:nvSpPr>
        <p:spPr/>
        <p:txBody>
          <a:bodyPr/>
          <a:lstStyle/>
          <a:p>
            <a:fld id="{0EF05BAA-92F6-4DEA-A832-E4B15A2F525C}" type="slidenum">
              <a:rPr lang="en-AU" smtClean="0"/>
              <a:pPr/>
              <a:t>53</a:t>
            </a:fld>
            <a:endParaRPr lang="en-AU"/>
          </a:p>
        </p:txBody>
      </p:sp>
    </p:spTree>
    <p:extLst>
      <p:ext uri="{BB962C8B-B14F-4D97-AF65-F5344CB8AC3E}">
        <p14:creationId xmlns:p14="http://schemas.microsoft.com/office/powerpoint/2010/main" val="2920923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月度采购金额是财务部根据销售合同的收入等进行分析后予以在系统中设置的</a:t>
            </a:r>
          </a:p>
        </p:txBody>
      </p:sp>
      <p:sp>
        <p:nvSpPr>
          <p:cNvPr id="4" name="灯片编号占位符 3"/>
          <p:cNvSpPr>
            <a:spLocks noGrp="1"/>
          </p:cNvSpPr>
          <p:nvPr>
            <p:ph type="sldNum" sz="quarter" idx="5"/>
          </p:nvPr>
        </p:nvSpPr>
        <p:spPr/>
        <p:txBody>
          <a:bodyPr/>
          <a:lstStyle/>
          <a:p>
            <a:fld id="{0EF05BAA-92F6-4DEA-A832-E4B15A2F525C}" type="slidenum">
              <a:rPr lang="en-AU" smtClean="0"/>
              <a:pPr/>
              <a:t>54</a:t>
            </a:fld>
            <a:endParaRPr lang="en-AU"/>
          </a:p>
        </p:txBody>
      </p:sp>
    </p:spTree>
    <p:extLst>
      <p:ext uri="{BB962C8B-B14F-4D97-AF65-F5344CB8AC3E}">
        <p14:creationId xmlns:p14="http://schemas.microsoft.com/office/powerpoint/2010/main" val="185620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effectLst/>
                <a:latin typeface="+mn-lt"/>
                <a:ea typeface="+mn-ea"/>
                <a:cs typeface="+mn-cs"/>
              </a:rPr>
              <a:t>登陆系统有两个常用方式：</a:t>
            </a:r>
            <a:br>
              <a:rPr lang="zh-CN" altLang="en-US" sz="1100" kern="1200" dirty="0">
                <a:solidFill>
                  <a:schemeClr val="tx1"/>
                </a:solidFill>
                <a:effectLst/>
                <a:latin typeface="+mn-lt"/>
                <a:ea typeface="+mn-ea"/>
                <a:cs typeface="+mn-cs"/>
              </a:rPr>
            </a:br>
            <a:r>
              <a:rPr lang="zh-CN" altLang="en-US" sz="1100" kern="1200" dirty="0">
                <a:solidFill>
                  <a:schemeClr val="tx1"/>
                </a:solidFill>
                <a:effectLst/>
                <a:latin typeface="+mn-lt"/>
                <a:ea typeface="+mn-ea"/>
                <a:cs typeface="+mn-cs"/>
              </a:rPr>
              <a:t>直接访问链接或者通过内网登入，登入地址如</a:t>
            </a:r>
            <a:r>
              <a:rPr lang="en-US" altLang="zh-CN" sz="1100" kern="1200" dirty="0">
                <a:solidFill>
                  <a:schemeClr val="tx1"/>
                </a:solidFill>
                <a:effectLst/>
                <a:latin typeface="+mn-lt"/>
                <a:ea typeface="+mn-ea"/>
                <a:cs typeface="+mn-cs"/>
              </a:rPr>
              <a:t>PPT</a:t>
            </a:r>
            <a:r>
              <a:rPr lang="zh-CN" altLang="en-US" sz="1100" kern="1200" dirty="0">
                <a:solidFill>
                  <a:schemeClr val="tx1"/>
                </a:solidFill>
                <a:effectLst/>
                <a:latin typeface="+mn-lt"/>
                <a:ea typeface="+mn-ea"/>
                <a:cs typeface="+mn-cs"/>
              </a:rPr>
              <a:t>显示</a:t>
            </a:r>
            <a:br>
              <a:rPr lang="zh-CN" altLang="en-US" sz="1100" kern="1200" dirty="0">
                <a:solidFill>
                  <a:schemeClr val="tx1"/>
                </a:solidFill>
                <a:effectLst/>
                <a:latin typeface="+mn-lt"/>
                <a:ea typeface="+mn-ea"/>
                <a:cs typeface="+mn-cs"/>
              </a:rPr>
            </a:br>
            <a:r>
              <a:rPr lang="zh-CN" altLang="en-US" sz="1100" kern="1200" dirty="0">
                <a:solidFill>
                  <a:schemeClr val="tx1"/>
                </a:solidFill>
                <a:effectLst/>
                <a:latin typeface="+mn-lt"/>
                <a:ea typeface="+mn-ea"/>
                <a:cs typeface="+mn-cs"/>
              </a:rPr>
              <a:t>进入链接后点击“点我登录”进入分店界面。随后进入页面后，输入对应分店编号或名称，系统会进入相应页面，再次点击确认进入</a:t>
            </a:r>
            <a:r>
              <a:rPr lang="en-US" altLang="zh-CN" sz="1100" kern="1200" dirty="0" err="1">
                <a:solidFill>
                  <a:schemeClr val="tx1"/>
                </a:solidFill>
                <a:effectLst/>
                <a:latin typeface="+mn-lt"/>
                <a:ea typeface="+mn-ea"/>
                <a:cs typeface="+mn-cs"/>
              </a:rPr>
              <a:t>Buysmart</a:t>
            </a:r>
            <a:r>
              <a:rPr lang="zh-CN" altLang="en-US" sz="1100" kern="1200" dirty="0">
                <a:solidFill>
                  <a:schemeClr val="tx1"/>
                </a:solidFill>
                <a:effectLst/>
                <a:latin typeface="+mn-lt"/>
                <a:ea typeface="+mn-ea"/>
                <a:cs typeface="+mn-cs"/>
              </a:rPr>
              <a:t>系统。</a:t>
            </a:r>
            <a:br>
              <a:rPr lang="zh-CN" altLang="en-US" sz="1100" kern="1200" dirty="0">
                <a:solidFill>
                  <a:schemeClr val="tx1"/>
                </a:solidFill>
                <a:effectLst/>
                <a:latin typeface="+mn-lt"/>
                <a:ea typeface="+mn-ea"/>
                <a:cs typeface="+mn-cs"/>
              </a:rPr>
            </a:br>
            <a:r>
              <a:rPr lang="zh-CN" altLang="en-US" sz="1100" kern="1200" dirty="0">
                <a:solidFill>
                  <a:schemeClr val="tx1"/>
                </a:solidFill>
                <a:effectLst/>
                <a:latin typeface="+mn-lt"/>
                <a:ea typeface="+mn-ea"/>
                <a:cs typeface="+mn-cs"/>
              </a:rPr>
              <a:t>为了便于后续登陆建议收藏网址</a:t>
            </a:r>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5</a:t>
            </a:fld>
            <a:endParaRPr lang="en-AU"/>
          </a:p>
        </p:txBody>
      </p:sp>
    </p:spTree>
    <p:extLst>
      <p:ext uri="{BB962C8B-B14F-4D97-AF65-F5344CB8AC3E}">
        <p14:creationId xmlns:p14="http://schemas.microsoft.com/office/powerpoint/2010/main" val="98427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gn="l">
              <a:lnSpc>
                <a:spcPct val="150000"/>
              </a:lnSpc>
              <a:buClr>
                <a:srgbClr val="FF0000"/>
              </a:buClr>
              <a:buFont typeface="Arial" panose="020B0604020202020204" pitchFamily="34" charset="0"/>
              <a:buNone/>
            </a:pPr>
            <a:r>
              <a:rPr lang="zh-CN" altLang="en-US" dirty="0"/>
              <a:t>系统登入后，分店最多可以看到</a:t>
            </a:r>
            <a:r>
              <a:rPr lang="en-US" altLang="zh-CN" dirty="0"/>
              <a:t>8</a:t>
            </a:r>
            <a:r>
              <a:rPr lang="zh-CN" altLang="en-US" dirty="0"/>
              <a:t>个</a:t>
            </a:r>
            <a:r>
              <a:rPr lang="zh-CN" altLang="en-US" sz="1100" dirty="0">
                <a:solidFill>
                  <a:schemeClr val="accent1"/>
                </a:solidFill>
              </a:rPr>
              <a:t>可访问的成本中心，其余成本中心将</a:t>
            </a:r>
            <a:r>
              <a:rPr lang="zh-CN" altLang="zh-CN" sz="1100" dirty="0">
                <a:solidFill>
                  <a:schemeClr val="accent1"/>
                </a:solidFill>
              </a:rPr>
              <a:t>被隐藏，</a:t>
            </a:r>
            <a:r>
              <a:rPr lang="zh-CN" altLang="en-US" sz="1100" dirty="0">
                <a:solidFill>
                  <a:schemeClr val="accent1"/>
                </a:solidFill>
              </a:rPr>
              <a:t>分店可输入</a:t>
            </a:r>
            <a:r>
              <a:rPr lang="zh-CN" altLang="zh-CN" sz="1100" dirty="0">
                <a:solidFill>
                  <a:schemeClr val="accent1"/>
                </a:solidFill>
              </a:rPr>
              <a:t>编号</a:t>
            </a:r>
            <a:r>
              <a:rPr lang="zh-CN" altLang="en-US" sz="1100" dirty="0">
                <a:solidFill>
                  <a:schemeClr val="accent1"/>
                </a:solidFill>
              </a:rPr>
              <a:t>进行搜索。</a:t>
            </a:r>
            <a:endParaRPr lang="en-US" altLang="zh-CN" sz="1100" dirty="0">
              <a:solidFill>
                <a:schemeClr val="accent1"/>
              </a:solidFill>
            </a:endParaRPr>
          </a:p>
          <a:p>
            <a:pPr marL="0" lvl="0" indent="0" algn="l">
              <a:lnSpc>
                <a:spcPct val="150000"/>
              </a:lnSpc>
              <a:buClr>
                <a:srgbClr val="FF0000"/>
              </a:buClr>
              <a:buFont typeface="Arial" panose="020B0604020202020204" pitchFamily="34" charset="0"/>
              <a:buNone/>
            </a:pPr>
            <a:r>
              <a:rPr lang="zh-CN" altLang="en-US" sz="1100" kern="1200" dirty="0">
                <a:solidFill>
                  <a:schemeClr val="tx1"/>
                </a:solidFill>
                <a:effectLst/>
                <a:latin typeface="+mn-lt"/>
                <a:ea typeface="+mn-ea"/>
                <a:cs typeface="+mn-cs"/>
              </a:rPr>
              <a:t>营运管理层，如区域经理以上（含区域经理）</a:t>
            </a:r>
            <a:r>
              <a:rPr lang="zh-CN" altLang="en-US" sz="1100" dirty="0">
                <a:solidFill>
                  <a:schemeClr val="accent1"/>
                </a:solidFill>
              </a:rPr>
              <a:t>可让</a:t>
            </a:r>
            <a:r>
              <a:rPr lang="en-US" altLang="zh-CN" sz="1100" dirty="0">
                <a:solidFill>
                  <a:schemeClr val="accent1"/>
                </a:solidFill>
              </a:rPr>
              <a:t>IT</a:t>
            </a:r>
            <a:r>
              <a:rPr lang="zh-CN" altLang="en-US" sz="1100" dirty="0">
                <a:solidFill>
                  <a:schemeClr val="accent1"/>
                </a:solidFill>
              </a:rPr>
              <a:t>进行关联自己所负责管理的分店编号，以便及时查询每个分店的订购、库存等信息。</a:t>
            </a:r>
            <a:endParaRPr lang="en-US" altLang="zh-CN" sz="1100" dirty="0">
              <a:solidFill>
                <a:schemeClr val="accent1"/>
              </a:solidFill>
            </a:endParaRPr>
          </a:p>
          <a:p>
            <a:pPr marL="0" lvl="0" indent="0" algn="l">
              <a:lnSpc>
                <a:spcPct val="150000"/>
              </a:lnSpc>
              <a:buClr>
                <a:srgbClr val="FF0000"/>
              </a:buClr>
              <a:buFont typeface="Arial" panose="020B0604020202020204" pitchFamily="34" charset="0"/>
              <a:buNone/>
            </a:pPr>
            <a:endParaRPr lang="zh-CN" altLang="zh-CN" sz="1100" dirty="0">
              <a:solidFill>
                <a:schemeClr val="accent1"/>
              </a:solidFill>
            </a:endParaRPr>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6</a:t>
            </a:fld>
            <a:endParaRPr lang="en-AU"/>
          </a:p>
        </p:txBody>
      </p:sp>
    </p:spTree>
    <p:extLst>
      <p:ext uri="{BB962C8B-B14F-4D97-AF65-F5344CB8AC3E}">
        <p14:creationId xmlns:p14="http://schemas.microsoft.com/office/powerpoint/2010/main" val="5471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Clr>
                <a:srgbClr val="FF0000"/>
              </a:buClr>
              <a:buFont typeface="Wingdings" panose="05000000000000000000" pitchFamily="2" charset="2"/>
              <a:buNone/>
            </a:pPr>
            <a:r>
              <a:rPr lang="zh-CN" altLang="en-US" sz="1100" kern="1200" dirty="0">
                <a:solidFill>
                  <a:schemeClr val="tx1"/>
                </a:solidFill>
                <a:latin typeface="+mn-lt"/>
                <a:ea typeface="+mn-ea"/>
                <a:cs typeface="+mn-cs"/>
              </a:rPr>
              <a:t>如在系统使用过程中遇到问题</a:t>
            </a:r>
            <a:endParaRPr lang="en-US" altLang="zh-CN" sz="1100" kern="1200" dirty="0">
              <a:solidFill>
                <a:schemeClr val="tx1"/>
              </a:solidFill>
              <a:latin typeface="+mn-lt"/>
              <a:ea typeface="+mn-ea"/>
              <a:cs typeface="+mn-cs"/>
            </a:endParaRPr>
          </a:p>
          <a:p>
            <a:pPr marL="0" indent="0">
              <a:lnSpc>
                <a:spcPct val="150000"/>
              </a:lnSpc>
              <a:buClr>
                <a:srgbClr val="FF0000"/>
              </a:buClr>
              <a:buFont typeface="Wingdings" panose="05000000000000000000" pitchFamily="2" charset="2"/>
              <a:buNone/>
            </a:pPr>
            <a:r>
              <a:rPr lang="zh-CN" altLang="en-US" sz="1100" kern="1200" dirty="0">
                <a:solidFill>
                  <a:schemeClr val="tx1"/>
                </a:solidFill>
                <a:latin typeface="+mn-lt"/>
                <a:ea typeface="+mn-ea"/>
                <a:cs typeface="+mn-cs"/>
              </a:rPr>
              <a:t>可以点击系统登录门户的右下方“联系我们” ，然后根据指引填写问题，如有需要还可以上传相关支持文件，最后点击提交。</a:t>
            </a:r>
            <a:endParaRPr lang="en-US" altLang="zh-CN" sz="1100" kern="1200" dirty="0">
              <a:solidFill>
                <a:schemeClr val="tx1"/>
              </a:solidFill>
              <a:latin typeface="+mn-lt"/>
              <a:ea typeface="+mn-ea"/>
              <a:cs typeface="+mn-cs"/>
            </a:endParaRPr>
          </a:p>
          <a:p>
            <a:pPr>
              <a:lnSpc>
                <a:spcPct val="150000"/>
              </a:lnSpc>
            </a:pPr>
            <a:r>
              <a:rPr lang="zh-CN" altLang="en-US" sz="1100" kern="1200" dirty="0">
                <a:solidFill>
                  <a:schemeClr val="tx1"/>
                </a:solidFill>
                <a:latin typeface="+mn-lt"/>
                <a:ea typeface="+mn-ea"/>
                <a:cs typeface="+mn-cs"/>
              </a:rPr>
              <a:t>系统管理员收到提交的问题后，会在</a:t>
            </a:r>
            <a:r>
              <a:rPr lang="en-US" altLang="zh-CN" sz="1100" kern="1200" dirty="0">
                <a:solidFill>
                  <a:schemeClr val="tx1"/>
                </a:solidFill>
                <a:latin typeface="+mn-lt"/>
                <a:ea typeface="+mn-ea"/>
                <a:cs typeface="+mn-cs"/>
              </a:rPr>
              <a:t>24H</a:t>
            </a:r>
            <a:r>
              <a:rPr lang="zh-CN" altLang="en-US" sz="1100" kern="1200" dirty="0">
                <a:solidFill>
                  <a:schemeClr val="tx1"/>
                </a:solidFill>
                <a:latin typeface="+mn-lt"/>
                <a:ea typeface="+mn-ea"/>
                <a:cs typeface="+mn-cs"/>
              </a:rPr>
              <a:t>内联系用户解决问题。</a:t>
            </a:r>
            <a:endParaRPr lang="en-US" altLang="zh-CN" sz="1100" kern="120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7</a:t>
            </a:fld>
            <a:endParaRPr lang="en-AU"/>
          </a:p>
        </p:txBody>
      </p:sp>
    </p:spTree>
    <p:extLst>
      <p:ext uri="{BB962C8B-B14F-4D97-AF65-F5344CB8AC3E}">
        <p14:creationId xmlns:p14="http://schemas.microsoft.com/office/powerpoint/2010/main" val="177305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816373" rtl="0" eaLnBrk="1" latinLnBrk="0" hangingPunct="1">
              <a:lnSpc>
                <a:spcPct val="150000"/>
              </a:lnSpc>
              <a:buClr>
                <a:srgbClr val="FF0000"/>
              </a:buClr>
              <a:buFont typeface="Wingdings" panose="05000000000000000000" pitchFamily="2" charset="2"/>
              <a:buNone/>
            </a:pPr>
            <a:r>
              <a:rPr lang="en-US" altLang="zh-CN" sz="1100" kern="1200" dirty="0">
                <a:solidFill>
                  <a:schemeClr val="tx1"/>
                </a:solidFill>
                <a:latin typeface="+mn-lt"/>
                <a:ea typeface="+mn-ea"/>
                <a:cs typeface="+mn-cs"/>
              </a:rPr>
              <a:t>BS</a:t>
            </a:r>
            <a:r>
              <a:rPr lang="zh-CN" altLang="en-US" sz="1100" kern="1200" dirty="0">
                <a:solidFill>
                  <a:schemeClr val="tx1"/>
                </a:solidFill>
                <a:latin typeface="+mn-lt"/>
                <a:ea typeface="+mn-ea"/>
                <a:cs typeface="+mn-cs"/>
              </a:rPr>
              <a:t>账号申请了，但对怎么使用系统不熟悉怎么办？</a:t>
            </a:r>
            <a:endParaRPr lang="en-US" altLang="zh-CN" sz="1100" kern="1200" dirty="0">
              <a:solidFill>
                <a:schemeClr val="tx1"/>
              </a:solidFill>
              <a:latin typeface="+mn-lt"/>
              <a:ea typeface="+mn-ea"/>
              <a:cs typeface="+mn-cs"/>
            </a:endParaRPr>
          </a:p>
          <a:p>
            <a:pPr marL="0" algn="l" defTabSz="816373" rtl="0" eaLnBrk="1" latinLnBrk="0" hangingPunct="1">
              <a:lnSpc>
                <a:spcPct val="150000"/>
              </a:lnSpc>
            </a:pPr>
            <a:r>
              <a:rPr lang="zh-CN" altLang="en-US" sz="1100" kern="1200" dirty="0">
                <a:solidFill>
                  <a:schemeClr val="tx1"/>
                </a:solidFill>
                <a:latin typeface="+mn-lt"/>
                <a:ea typeface="+mn-ea"/>
                <a:cs typeface="+mn-cs"/>
              </a:rPr>
              <a:t>可以点击系统登录门户的右下方“培训教程”</a:t>
            </a:r>
            <a:r>
              <a:rPr lang="zh-CN" altLang="en-US" sz="1100" kern="1200" dirty="0">
                <a:solidFill>
                  <a:srgbClr val="FF0000"/>
                </a:solidFill>
                <a:latin typeface="+mn-lt"/>
                <a:ea typeface="+mn-ea"/>
                <a:cs typeface="+mn-cs"/>
              </a:rPr>
              <a:t>先进行学习，若还是不清楚的话</a:t>
            </a:r>
            <a:endParaRPr lang="en-US" altLang="zh-CN" sz="1100" kern="1200" dirty="0">
              <a:solidFill>
                <a:srgbClr val="FF0000"/>
              </a:solidFill>
              <a:latin typeface="+mn-lt"/>
              <a:ea typeface="+mn-ea"/>
              <a:cs typeface="+mn-cs"/>
            </a:endParaRPr>
          </a:p>
          <a:p>
            <a:pPr marL="0" algn="l" defTabSz="816373" rtl="0" eaLnBrk="1" latinLnBrk="0" hangingPunct="1">
              <a:lnSpc>
                <a:spcPct val="150000"/>
              </a:lnSpc>
            </a:pPr>
            <a:r>
              <a:rPr lang="zh-CN" altLang="en-US" sz="1100" kern="1200" dirty="0">
                <a:solidFill>
                  <a:srgbClr val="FF0000"/>
                </a:solidFill>
                <a:latin typeface="+mn-lt"/>
                <a:ea typeface="+mn-ea"/>
                <a:cs typeface="+mn-cs"/>
              </a:rPr>
              <a:t>可以</a:t>
            </a:r>
            <a:r>
              <a:rPr lang="zh-CN" altLang="en-US" sz="1100" kern="1200" dirty="0">
                <a:solidFill>
                  <a:schemeClr val="tx1"/>
                </a:solidFill>
                <a:latin typeface="+mn-lt"/>
                <a:ea typeface="+mn-ea"/>
                <a:cs typeface="+mn-cs"/>
              </a:rPr>
              <a:t>系统登录门户的右下方“培训申请”</a:t>
            </a:r>
            <a:r>
              <a:rPr lang="zh-CN" altLang="en-US" sz="1100" kern="1200" dirty="0">
                <a:solidFill>
                  <a:srgbClr val="FF0000"/>
                </a:solidFill>
                <a:latin typeface="+mn-lt"/>
                <a:ea typeface="+mn-ea"/>
                <a:cs typeface="+mn-cs"/>
              </a:rPr>
              <a:t>提交培训申请，系统管理员收到申请后，会在收到申请后两周内安排培训。</a:t>
            </a:r>
            <a:endParaRPr lang="en-US" altLang="zh-CN" sz="1100" kern="1200" dirty="0">
              <a:solidFill>
                <a:srgbClr val="FF0000"/>
              </a:solidFill>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0EF05BAA-92F6-4DEA-A832-E4B15A2F525C}" type="slidenum">
              <a:rPr lang="en-AU" smtClean="0"/>
              <a:pPr/>
              <a:t>8</a:t>
            </a:fld>
            <a:endParaRPr lang="en-AU"/>
          </a:p>
        </p:txBody>
      </p:sp>
    </p:spTree>
    <p:extLst>
      <p:ext uri="{BB962C8B-B14F-4D97-AF65-F5344CB8AC3E}">
        <p14:creationId xmlns:p14="http://schemas.microsoft.com/office/powerpoint/2010/main" val="23023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接下来，我们需要一起来学习系统中重要且关键的操作，这同大家日常工作有着紧密的关联性</a:t>
            </a:r>
            <a:endParaRPr lang="en-US" altLang="zh-CN" dirty="0"/>
          </a:p>
          <a:p>
            <a:r>
              <a:rPr lang="zh-CN" altLang="en-US" dirty="0"/>
              <a:t>那就是采购管理章节</a:t>
            </a:r>
            <a:r>
              <a:rPr lang="zh-CN" altLang="en-US" sz="1100" kern="1200" dirty="0">
                <a:solidFill>
                  <a:schemeClr val="tx1"/>
                </a:solidFill>
                <a:latin typeface="+mn-lt"/>
                <a:ea typeface="+mn-ea"/>
                <a:cs typeface="+mn-cs"/>
              </a:rPr>
              <a:t>，采购管理共分为：</a:t>
            </a:r>
            <a:endParaRPr lang="en-US" altLang="zh-CN" sz="1100" kern="1200" dirty="0">
              <a:solidFill>
                <a:schemeClr val="tx1"/>
              </a:solidFill>
              <a:latin typeface="+mn-lt"/>
              <a:ea typeface="+mn-ea"/>
              <a:cs typeface="+mn-cs"/>
            </a:endParaRPr>
          </a:p>
          <a:p>
            <a:r>
              <a:rPr lang="zh-CN" altLang="en-US" sz="1100" kern="1200" dirty="0">
                <a:solidFill>
                  <a:schemeClr val="tx1"/>
                </a:solidFill>
                <a:latin typeface="+mn-lt"/>
                <a:ea typeface="+mn-ea"/>
                <a:cs typeface="+mn-cs"/>
              </a:rPr>
              <a:t>单内物品采购，单外物品采购，收货管理等</a:t>
            </a:r>
            <a:endParaRPr lang="en-US" altLang="zh-CN" b="1" dirty="0">
              <a:solidFill>
                <a:schemeClr val="accent1"/>
              </a:solidFill>
            </a:endParaRPr>
          </a:p>
        </p:txBody>
      </p:sp>
      <p:sp>
        <p:nvSpPr>
          <p:cNvPr id="4" name="灯片编号占位符 3"/>
          <p:cNvSpPr>
            <a:spLocks noGrp="1"/>
          </p:cNvSpPr>
          <p:nvPr>
            <p:ph type="sldNum" sz="quarter" idx="5"/>
          </p:nvPr>
        </p:nvSpPr>
        <p:spPr/>
        <p:txBody>
          <a:bodyPr/>
          <a:lstStyle/>
          <a:p>
            <a:fld id="{0EF05BAA-92F6-4DEA-A832-E4B15A2F525C}" type="slidenum">
              <a:rPr lang="en-AU" smtClean="0"/>
              <a:pPr/>
              <a:t>9</a:t>
            </a:fld>
            <a:endParaRPr lang="en-AU"/>
          </a:p>
        </p:txBody>
      </p:sp>
    </p:spTree>
    <p:extLst>
      <p:ext uri="{BB962C8B-B14F-4D97-AF65-F5344CB8AC3E}">
        <p14:creationId xmlns:p14="http://schemas.microsoft.com/office/powerpoint/2010/main" val="1742860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w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GB"/>
              <a:t>Month 00, </a:t>
            </a:r>
            <a:r>
              <a:rPr lang="en-US" noProof="0"/>
              <a:t>YYYY</a:t>
            </a:r>
            <a:r>
              <a:rPr lang="en-GB"/>
              <a:t> - Title of presentation</a:t>
            </a:r>
            <a:endParaRPr lang="en-AU" dirty="0"/>
          </a:p>
        </p:txBody>
      </p:sp>
      <p:sp>
        <p:nvSpPr>
          <p:cNvPr id="8" name="Slide Number Placeholder 7"/>
          <p:cNvSpPr>
            <a:spLocks noGrp="1"/>
          </p:cNvSpPr>
          <p:nvPr>
            <p:ph type="sldNum" sz="quarter" idx="11"/>
          </p:nvPr>
        </p:nvSpPr>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508" y="375506"/>
            <a:ext cx="914501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000" y="702000"/>
            <a:ext cx="1472701" cy="631358"/>
          </a:xfrm>
          <a:prstGeom prst="rect">
            <a:avLst/>
          </a:prstGeom>
        </p:spPr>
      </p:pic>
      <p:sp>
        <p:nvSpPr>
          <p:cNvPr id="17" name="Text Placeholder 16"/>
          <p:cNvSpPr>
            <a:spLocks noGrp="1"/>
          </p:cNvSpPr>
          <p:nvPr>
            <p:ph type="body" sz="quarter" idx="12" hasCustomPrompt="1"/>
          </p:nvPr>
        </p:nvSpPr>
        <p:spPr>
          <a:xfrm>
            <a:off x="4652963" y="1557339"/>
            <a:ext cx="4332287" cy="1522411"/>
          </a:xfrm>
          <a:solidFill>
            <a:srgbClr val="FF0000"/>
          </a:solidFill>
        </p:spPr>
        <p:txBody>
          <a:bodyPr lIns="133200" tIns="72000" rIns="133200" bIns="72000">
            <a:noAutofit/>
          </a:bodyPr>
          <a:lstStyle>
            <a:lvl1pPr marL="0" indent="0" algn="r">
              <a:spcBef>
                <a:spcPts val="0"/>
              </a:spcBef>
              <a:spcAft>
                <a:spcPts val="2200"/>
              </a:spcAft>
              <a:buNone/>
              <a:defRPr sz="3000" b="1">
                <a:solidFill>
                  <a:schemeClr val="bg1"/>
                </a:solidFill>
              </a:defRPr>
            </a:lvl1pPr>
            <a:lvl2pPr marL="0" indent="0" algn="r">
              <a:spcBef>
                <a:spcPts val="0"/>
              </a:spcBef>
              <a:buNone/>
              <a:defRPr sz="1800" b="0">
                <a:solidFill>
                  <a:schemeClr val="bg1"/>
                </a:solidFill>
              </a:defRPr>
            </a:lvl2pPr>
            <a:lvl3pPr marL="0" indent="0" algn="r">
              <a:spcBef>
                <a:spcPts val="800"/>
              </a:spcBef>
              <a:buNone/>
              <a:tabLst/>
              <a:defRPr sz="1400" b="0">
                <a:solidFill>
                  <a:schemeClr val="bg1"/>
                </a:solidFill>
              </a:defRPr>
            </a:lvl3pPr>
            <a:lvl4pPr marL="1008" indent="0" algn="r">
              <a:buFont typeface="Arial" panose="020B0604020202020204" pitchFamily="34" charset="0"/>
              <a:buNone/>
              <a:defRPr sz="3000" b="0">
                <a:solidFill>
                  <a:schemeClr val="bg1"/>
                </a:solidFill>
              </a:defRPr>
            </a:lvl4pPr>
            <a:lvl5pPr marL="0" indent="0" algn="r">
              <a:buFont typeface="Arial" panose="020B0604020202020204" pitchFamily="34" charset="0"/>
              <a:buNone/>
              <a:defRPr sz="3000" b="0">
                <a:solidFill>
                  <a:schemeClr val="bg1"/>
                </a:solidFill>
              </a:defRPr>
            </a:lvl5pPr>
          </a:lstStyle>
          <a:p>
            <a:pPr lvl="0"/>
            <a:r>
              <a:rPr lang="en-US" dirty="0"/>
              <a:t>[Title]</a:t>
            </a:r>
          </a:p>
          <a:p>
            <a:pPr lvl="1"/>
            <a:r>
              <a:rPr lang="en-US" dirty="0"/>
              <a:t>[Subtitle]</a:t>
            </a:r>
          </a:p>
          <a:p>
            <a:pPr lvl="2"/>
            <a:r>
              <a:rPr lang="en-US" dirty="0"/>
              <a:t>[Date]</a:t>
            </a:r>
          </a:p>
        </p:txBody>
      </p:sp>
    </p:spTree>
    <p:extLst>
      <p:ext uri="{BB962C8B-B14F-4D97-AF65-F5344CB8AC3E}">
        <p14:creationId xmlns:p14="http://schemas.microsoft.com/office/powerpoint/2010/main" val="90892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71600" y="303498"/>
            <a:ext cx="8204400" cy="405702"/>
          </a:xfrm>
        </p:spPr>
        <p:txBody>
          <a:bodyPr/>
          <a:lstStyle/>
          <a:p>
            <a:r>
              <a:rPr lang="zh-CN" altLang="en-US" noProof="0"/>
              <a:t>单击此处编辑母版标题样式</a:t>
            </a:r>
            <a:endParaRPr lang="en-US" noProof="0" dirty="0"/>
          </a:p>
        </p:txBody>
      </p:sp>
      <p:sp>
        <p:nvSpPr>
          <p:cNvPr id="7" name="Content Placeholder 6"/>
          <p:cNvSpPr>
            <a:spLocks noGrp="1"/>
          </p:cNvSpPr>
          <p:nvPr>
            <p:ph sz="quarter" idx="13"/>
          </p:nvPr>
        </p:nvSpPr>
        <p:spPr>
          <a:xfrm>
            <a:off x="471600" y="1187450"/>
            <a:ext cx="8204400" cy="35813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6" name="Footer Placeholder 5"/>
          <p:cNvSpPr>
            <a:spLocks noGrp="1"/>
          </p:cNvSpPr>
          <p:nvPr>
            <p:ph type="ftr" sz="quarter" idx="14"/>
          </p:nvPr>
        </p:nvSpPr>
        <p:spPr/>
        <p:txBody>
          <a:bodyPr/>
          <a:lstStyle/>
          <a:p>
            <a:r>
              <a:rPr lang="en-US" noProof="0" dirty="0"/>
              <a:t>Month 00, YYYY - Title of presentation</a:t>
            </a:r>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2020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600" y="1188000"/>
            <a:ext cx="8204400" cy="3580850"/>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8" name="Text Placeholder 8"/>
          <p:cNvSpPr>
            <a:spLocks noGrp="1"/>
          </p:cNvSpPr>
          <p:nvPr>
            <p:ph type="body" sz="quarter" idx="15" hasCustomPrompt="1"/>
          </p:nvPr>
        </p:nvSpPr>
        <p:spPr>
          <a:xfrm>
            <a:off x="471600" y="709200"/>
            <a:ext cx="8204400" cy="217170"/>
          </a:xfrm>
        </p:spPr>
        <p:txBody>
          <a:bodyPr>
            <a:normAutofit/>
          </a:bodyPr>
          <a:lstStyle>
            <a:lvl1pPr marL="0" indent="0">
              <a:buNone/>
              <a:defRPr sz="1700" b="1">
                <a:solidFill>
                  <a:schemeClr val="accent3"/>
                </a:solidFill>
              </a:defRPr>
            </a:lvl1pPr>
          </a:lstStyle>
          <a:p>
            <a:pPr lvl="0"/>
            <a:r>
              <a:rPr lang="en-US" noProof="0" dirty="0"/>
              <a:t>[Subtitle]</a:t>
            </a:r>
          </a:p>
        </p:txBody>
      </p:sp>
      <p:sp>
        <p:nvSpPr>
          <p:cNvPr id="12" name="Title 1"/>
          <p:cNvSpPr>
            <a:spLocks noGrp="1"/>
          </p:cNvSpPr>
          <p:nvPr>
            <p:ph type="title"/>
          </p:nvPr>
        </p:nvSpPr>
        <p:spPr>
          <a:xfrm>
            <a:off x="471599" y="303498"/>
            <a:ext cx="8204400" cy="405702"/>
          </a:xfrm>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16"/>
          </p:nvPr>
        </p:nvSpPr>
        <p:spPr/>
        <p:txBody>
          <a:bodyPr/>
          <a:lstStyle/>
          <a:p>
            <a:r>
              <a:rPr lang="en-US" noProof="0" dirty="0"/>
              <a:t>Month 00, YYYY - Title of presentation</a:t>
            </a:r>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94504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471488" y="1188000"/>
            <a:ext cx="4024312" cy="3587750"/>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2" name="Content Placeholder 6"/>
          <p:cNvSpPr>
            <a:spLocks noGrp="1"/>
          </p:cNvSpPr>
          <p:nvPr>
            <p:ph sz="quarter" idx="14"/>
          </p:nvPr>
        </p:nvSpPr>
        <p:spPr>
          <a:xfrm>
            <a:off x="4652962" y="1188000"/>
            <a:ext cx="4024313" cy="3588065"/>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15"/>
          </p:nvPr>
        </p:nvSpPr>
        <p:spPr/>
        <p:txBody>
          <a:bodyPr/>
          <a:lstStyle/>
          <a:p>
            <a:r>
              <a:rPr lang="en-US" noProof="0" dirty="0"/>
              <a:t>Month 00, YYYY - Title of presentation</a:t>
            </a:r>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Two Content">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471488" y="1188000"/>
            <a:ext cx="4024312" cy="3587750"/>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2" name="Content Placeholder 6"/>
          <p:cNvSpPr>
            <a:spLocks noGrp="1"/>
          </p:cNvSpPr>
          <p:nvPr>
            <p:ph sz="quarter" idx="14"/>
          </p:nvPr>
        </p:nvSpPr>
        <p:spPr>
          <a:xfrm>
            <a:off x="4652962" y="1188000"/>
            <a:ext cx="4024313" cy="3588065"/>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4" name="Text Placeholder 8"/>
          <p:cNvSpPr>
            <a:spLocks noGrp="1"/>
          </p:cNvSpPr>
          <p:nvPr>
            <p:ph type="body" sz="quarter" idx="15" hasCustomPrompt="1"/>
          </p:nvPr>
        </p:nvSpPr>
        <p:spPr>
          <a:xfrm>
            <a:off x="471600" y="709613"/>
            <a:ext cx="8204400" cy="277961"/>
          </a:xfrm>
        </p:spPr>
        <p:txBody>
          <a:bodyPr>
            <a:noAutofit/>
          </a:bodyPr>
          <a:lstStyle>
            <a:lvl1pPr marL="0" indent="0">
              <a:buNone/>
              <a:defRPr sz="1800" b="1">
                <a:solidFill>
                  <a:schemeClr val="accent3"/>
                </a:solidFill>
              </a:defRPr>
            </a:lvl1pPr>
          </a:lstStyle>
          <a:p>
            <a:pPr lvl="0"/>
            <a:r>
              <a:rPr lang="en-US" noProof="0" dirty="0"/>
              <a:t>[Subtitle]</a:t>
            </a:r>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6" name="Footer Placeholder 5"/>
          <p:cNvSpPr>
            <a:spLocks noGrp="1"/>
          </p:cNvSpPr>
          <p:nvPr>
            <p:ph type="ftr" sz="quarter" idx="16"/>
          </p:nvPr>
        </p:nvSpPr>
        <p:spPr/>
        <p:txBody>
          <a:bodyPr/>
          <a:lstStyle/>
          <a:p>
            <a:r>
              <a:rPr lang="en-US" noProof="0" dirty="0"/>
              <a:t>Month 00, YYYY - Title of presentation</a:t>
            </a:r>
          </a:p>
        </p:txBody>
      </p:sp>
      <p:sp>
        <p:nvSpPr>
          <p:cNvPr id="7" name="Slide Number Placeholder 6"/>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20644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599" y="1188000"/>
            <a:ext cx="2631964" cy="3580850"/>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8" name="Text Placeholder 8"/>
          <p:cNvSpPr>
            <a:spLocks noGrp="1"/>
          </p:cNvSpPr>
          <p:nvPr>
            <p:ph type="body" sz="quarter" idx="15" hasCustomPrompt="1"/>
          </p:nvPr>
        </p:nvSpPr>
        <p:spPr>
          <a:xfrm>
            <a:off x="471600" y="709613"/>
            <a:ext cx="8204400" cy="277961"/>
          </a:xfrm>
        </p:spPr>
        <p:txBody>
          <a:bodyPr>
            <a:noAutofit/>
          </a:bodyPr>
          <a:lstStyle>
            <a:lvl1pPr marL="0" indent="0">
              <a:buNone/>
              <a:defRPr sz="1800" b="1">
                <a:solidFill>
                  <a:schemeClr val="accent3"/>
                </a:solidFill>
              </a:defRPr>
            </a:lvl1pPr>
          </a:lstStyle>
          <a:p>
            <a:pPr lvl="0"/>
            <a:r>
              <a:rPr lang="en-US" noProof="0" dirty="0"/>
              <a:t>[Subtitle]</a:t>
            </a:r>
          </a:p>
        </p:txBody>
      </p:sp>
      <p:sp>
        <p:nvSpPr>
          <p:cNvPr id="12" name="Title 1"/>
          <p:cNvSpPr>
            <a:spLocks noGrp="1"/>
          </p:cNvSpPr>
          <p:nvPr>
            <p:ph type="title"/>
          </p:nvPr>
        </p:nvSpPr>
        <p:spPr>
          <a:xfrm>
            <a:off x="471599" y="303498"/>
            <a:ext cx="8204400" cy="405702"/>
          </a:xfrm>
        </p:spPr>
        <p:txBody>
          <a:bodyPr/>
          <a:lstStyle/>
          <a:p>
            <a:r>
              <a:rPr lang="zh-CN" altLang="en-US" noProof="0"/>
              <a:t>单击此处编辑母版标题样式</a:t>
            </a:r>
            <a:endParaRPr lang="en-US" noProof="0" dirty="0"/>
          </a:p>
        </p:txBody>
      </p:sp>
      <p:sp>
        <p:nvSpPr>
          <p:cNvPr id="9" name="Content Placeholder 6"/>
          <p:cNvSpPr>
            <a:spLocks noGrp="1"/>
          </p:cNvSpPr>
          <p:nvPr>
            <p:ph sz="quarter" idx="16"/>
          </p:nvPr>
        </p:nvSpPr>
        <p:spPr>
          <a:xfrm>
            <a:off x="3254992" y="1188000"/>
            <a:ext cx="2631600" cy="3580850"/>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0" name="Content Placeholder 6"/>
          <p:cNvSpPr>
            <a:spLocks noGrp="1"/>
          </p:cNvSpPr>
          <p:nvPr>
            <p:ph sz="quarter" idx="17"/>
          </p:nvPr>
        </p:nvSpPr>
        <p:spPr>
          <a:xfrm>
            <a:off x="6043614" y="1188000"/>
            <a:ext cx="2631600" cy="3580850"/>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2" name="Footer Placeholder 1"/>
          <p:cNvSpPr>
            <a:spLocks noGrp="1"/>
          </p:cNvSpPr>
          <p:nvPr>
            <p:ph type="ftr" sz="quarter" idx="18"/>
          </p:nvPr>
        </p:nvSpPr>
        <p:spPr/>
        <p:txBody>
          <a:bodyPr/>
          <a:lstStyle/>
          <a:p>
            <a:r>
              <a:rPr lang="en-US" noProof="0" dirty="0"/>
              <a:t>Month 00, YYYY - Title of presentation</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4354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471487" y="1187999"/>
            <a:ext cx="8205787" cy="1723475"/>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4" name="Text Placeholder 8"/>
          <p:cNvSpPr>
            <a:spLocks noGrp="1"/>
          </p:cNvSpPr>
          <p:nvPr>
            <p:ph type="body" sz="quarter" idx="15" hasCustomPrompt="1"/>
          </p:nvPr>
        </p:nvSpPr>
        <p:spPr>
          <a:xfrm>
            <a:off x="471600" y="709613"/>
            <a:ext cx="8204400" cy="277961"/>
          </a:xfrm>
        </p:spPr>
        <p:txBody>
          <a:bodyPr>
            <a:noAutofit/>
          </a:bodyPr>
          <a:lstStyle>
            <a:lvl1pPr marL="0" indent="0">
              <a:buNone/>
              <a:defRPr sz="18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471488" y="3039802"/>
            <a:ext cx="8205787" cy="1726726"/>
          </a:xfrm>
        </p:spPr>
        <p:txBody>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3" name="Footer Placeholder 2"/>
          <p:cNvSpPr>
            <a:spLocks noGrp="1"/>
          </p:cNvSpPr>
          <p:nvPr>
            <p:ph type="ftr" sz="quarter" idx="17"/>
          </p:nvPr>
        </p:nvSpPr>
        <p:spPr/>
        <p:txBody>
          <a:bodyPr/>
          <a:lstStyle/>
          <a:p>
            <a:r>
              <a:rPr lang="en-US" noProof="0" dirty="0"/>
              <a:t>Month 00, YYYY - Title of presentation</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1314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471600" y="1220400"/>
            <a:ext cx="8204400" cy="3549600"/>
          </a:xfrm>
          <a:solidFill>
            <a:schemeClr val="accent1"/>
          </a:solidFill>
          <a:ln w="57150">
            <a:noFill/>
            <a:miter lim="800000"/>
          </a:ln>
        </p:spPr>
        <p:txBody>
          <a:bodyPr lIns="154800" tIns="108000" rIns="154800" bIns="154800">
            <a:normAutofit/>
          </a:bodyPr>
          <a:lstStyle>
            <a:lvl1pPr marL="0" indent="0">
              <a:buNone/>
              <a:defRPr sz="2200" b="1">
                <a:solidFill>
                  <a:schemeClr val="bg1"/>
                </a:solidFill>
              </a:defRPr>
            </a:lvl1pPr>
          </a:lstStyle>
          <a:p>
            <a:pPr lvl="0"/>
            <a:r>
              <a:rPr lang="en-US" noProof="0" dirty="0"/>
              <a:t>[Subtitle in one line]</a:t>
            </a:r>
          </a:p>
        </p:txBody>
      </p:sp>
      <p:sp>
        <p:nvSpPr>
          <p:cNvPr id="10" name="Content Placeholder 9"/>
          <p:cNvSpPr>
            <a:spLocks noGrp="1"/>
          </p:cNvSpPr>
          <p:nvPr>
            <p:ph sz="quarter" idx="15" hasCustomPrompt="1"/>
          </p:nvPr>
        </p:nvSpPr>
        <p:spPr>
          <a:xfrm>
            <a:off x="627064" y="2066400"/>
            <a:ext cx="1857374" cy="2197100"/>
          </a:xfrm>
        </p:spPr>
        <p:txBody>
          <a:bodyPr/>
          <a:lstStyle>
            <a:lvl1pPr marL="0" indent="0" algn="ctr">
              <a:buNone/>
              <a:defRPr>
                <a:solidFill>
                  <a:schemeClr val="bg1"/>
                </a:solidFill>
              </a:defRPr>
            </a:lvl1pPr>
          </a:lstStyle>
          <a:p>
            <a:pPr lvl="0"/>
            <a:r>
              <a:rPr lang="en-US" noProof="0" dirty="0"/>
              <a:t>[Content]</a:t>
            </a:r>
          </a:p>
        </p:txBody>
      </p:sp>
      <p:sp>
        <p:nvSpPr>
          <p:cNvPr id="11" name="Content Placeholder 9"/>
          <p:cNvSpPr>
            <a:spLocks noGrp="1"/>
          </p:cNvSpPr>
          <p:nvPr>
            <p:ph sz="quarter" idx="16" hasCustomPrompt="1"/>
          </p:nvPr>
        </p:nvSpPr>
        <p:spPr>
          <a:xfrm>
            <a:off x="2639901" y="2066400"/>
            <a:ext cx="1855891" cy="2197100"/>
          </a:xfrm>
        </p:spPr>
        <p:txBody>
          <a:bodyPr/>
          <a:lstStyle>
            <a:lvl1pPr marL="0" indent="0" algn="ctr">
              <a:buNone/>
              <a:defRPr>
                <a:solidFill>
                  <a:schemeClr val="bg1"/>
                </a:solidFill>
              </a:defRPr>
            </a:lvl1pPr>
          </a:lstStyle>
          <a:p>
            <a:pPr lvl="0"/>
            <a:r>
              <a:rPr lang="en-US" noProof="0" dirty="0"/>
              <a:t>[Content]</a:t>
            </a:r>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16" name="Content Placeholder 9"/>
          <p:cNvSpPr>
            <a:spLocks noGrp="1"/>
          </p:cNvSpPr>
          <p:nvPr>
            <p:ph sz="quarter" idx="17" hasCustomPrompt="1"/>
          </p:nvPr>
        </p:nvSpPr>
        <p:spPr>
          <a:xfrm>
            <a:off x="4651368" y="2066400"/>
            <a:ext cx="1857600" cy="2197100"/>
          </a:xfrm>
        </p:spPr>
        <p:txBody>
          <a:bodyPr/>
          <a:lstStyle>
            <a:lvl1pPr marL="0" indent="0" algn="ctr">
              <a:buNone/>
              <a:defRPr>
                <a:solidFill>
                  <a:schemeClr val="bg1"/>
                </a:solidFill>
              </a:defRPr>
            </a:lvl1pPr>
          </a:lstStyle>
          <a:p>
            <a:pPr lvl="0"/>
            <a:r>
              <a:rPr lang="en-US" noProof="0" dirty="0"/>
              <a:t>[Content]</a:t>
            </a:r>
          </a:p>
        </p:txBody>
      </p:sp>
      <p:sp>
        <p:nvSpPr>
          <p:cNvPr id="17" name="Content Placeholder 9"/>
          <p:cNvSpPr>
            <a:spLocks noGrp="1"/>
          </p:cNvSpPr>
          <p:nvPr>
            <p:ph sz="quarter" idx="18" hasCustomPrompt="1"/>
          </p:nvPr>
        </p:nvSpPr>
        <p:spPr>
          <a:xfrm>
            <a:off x="6662738" y="2066400"/>
            <a:ext cx="1857600" cy="2197100"/>
          </a:xfrm>
        </p:spPr>
        <p:txBody>
          <a:bodyPr/>
          <a:lstStyle>
            <a:lvl1pPr marL="0" indent="0" algn="ctr">
              <a:buNone/>
              <a:defRPr>
                <a:solidFill>
                  <a:schemeClr val="bg1"/>
                </a:solidFill>
              </a:defRPr>
            </a:lvl1pPr>
          </a:lstStyle>
          <a:p>
            <a:pPr lvl="0"/>
            <a:r>
              <a:rPr lang="en-US" noProof="0" dirty="0"/>
              <a:t>[Content]</a:t>
            </a:r>
          </a:p>
        </p:txBody>
      </p:sp>
      <p:sp>
        <p:nvSpPr>
          <p:cNvPr id="3" name="Footer Placeholder 2"/>
          <p:cNvSpPr>
            <a:spLocks noGrp="1"/>
          </p:cNvSpPr>
          <p:nvPr>
            <p:ph type="ftr" sz="quarter" idx="20"/>
          </p:nvPr>
        </p:nvSpPr>
        <p:spPr/>
        <p:txBody>
          <a:bodyPr/>
          <a:lstStyle/>
          <a:p>
            <a:r>
              <a:rPr lang="en-US" noProof="0" dirty="0"/>
              <a:t>Month 00, YYYY - Title of presentation</a:t>
            </a:r>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64548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498764" y="1249200"/>
            <a:ext cx="8149936" cy="3488400"/>
          </a:xfrm>
          <a:ln w="57150">
            <a:solidFill>
              <a:schemeClr val="accent1"/>
            </a:solidFill>
            <a:miter lim="800000"/>
          </a:ln>
        </p:spPr>
        <p:txBody>
          <a:bodyPr lIns="126000" tIns="79200" rIns="154800" bIns="154800">
            <a:normAutofit/>
          </a:bodyPr>
          <a:lstStyle>
            <a:lvl1pPr marL="0" indent="0">
              <a:buNone/>
              <a:defRPr sz="2200" b="1"/>
            </a:lvl1pPr>
          </a:lstStyle>
          <a:p>
            <a:pPr lvl="0"/>
            <a:r>
              <a:rPr lang="en-US" noProof="0" dirty="0"/>
              <a:t>[Subtitle in one line]</a:t>
            </a:r>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15" name="Content Placeholder 9"/>
          <p:cNvSpPr>
            <a:spLocks noGrp="1"/>
          </p:cNvSpPr>
          <p:nvPr>
            <p:ph sz="quarter" idx="15" hasCustomPrompt="1"/>
          </p:nvPr>
        </p:nvSpPr>
        <p:spPr>
          <a:xfrm>
            <a:off x="627064" y="2066400"/>
            <a:ext cx="1857374" cy="2197100"/>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2639901" y="2066400"/>
            <a:ext cx="1855891" cy="2197100"/>
          </a:xfrm>
        </p:spPr>
        <p:txBody>
          <a:bodyPr/>
          <a:lstStyle>
            <a:lvl1pPr marL="0" indent="0" algn="ctr">
              <a:buNone/>
              <a:defRPr>
                <a:solidFill>
                  <a:schemeClr val="accent1"/>
                </a:solidFill>
              </a:defRPr>
            </a:lvl1pPr>
          </a:lstStyle>
          <a:p>
            <a:pPr lvl="0"/>
            <a:r>
              <a:rPr lang="en-US" noProof="0" dirty="0"/>
              <a:t>[Content]</a:t>
            </a:r>
          </a:p>
        </p:txBody>
      </p:sp>
      <p:sp>
        <p:nvSpPr>
          <p:cNvPr id="17" name="Content Placeholder 9"/>
          <p:cNvSpPr>
            <a:spLocks noGrp="1"/>
          </p:cNvSpPr>
          <p:nvPr>
            <p:ph sz="quarter" idx="17" hasCustomPrompt="1"/>
          </p:nvPr>
        </p:nvSpPr>
        <p:spPr>
          <a:xfrm>
            <a:off x="4651368" y="2066400"/>
            <a:ext cx="1857600" cy="2197100"/>
          </a:xfrm>
        </p:spPr>
        <p:txBody>
          <a:bodyPr/>
          <a:lstStyle>
            <a:lvl1pPr marL="0" indent="0" algn="ctr">
              <a:buNone/>
              <a:defRPr>
                <a:solidFill>
                  <a:schemeClr val="accent1"/>
                </a:solidFill>
              </a:defRPr>
            </a:lvl1pPr>
          </a:lstStyle>
          <a:p>
            <a:pPr lvl="0"/>
            <a:r>
              <a:rPr lang="en-US" noProof="0" dirty="0"/>
              <a:t>[Content]</a:t>
            </a:r>
          </a:p>
        </p:txBody>
      </p:sp>
      <p:sp>
        <p:nvSpPr>
          <p:cNvPr id="18" name="Content Placeholder 9"/>
          <p:cNvSpPr>
            <a:spLocks noGrp="1"/>
          </p:cNvSpPr>
          <p:nvPr>
            <p:ph sz="quarter" idx="18" hasCustomPrompt="1"/>
          </p:nvPr>
        </p:nvSpPr>
        <p:spPr>
          <a:xfrm>
            <a:off x="6662738" y="2066400"/>
            <a:ext cx="1857600" cy="2197100"/>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dirty="0"/>
              <a:t>Month 00, YYYY - Title of presentation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9417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471600" y="1220400"/>
            <a:ext cx="8204400" cy="3549600"/>
          </a:xfrm>
          <a:solidFill>
            <a:schemeClr val="accent4"/>
          </a:solidFill>
          <a:ln w="57150">
            <a:noFill/>
            <a:miter lim="800000"/>
          </a:ln>
        </p:spPr>
        <p:txBody>
          <a:bodyPr lIns="154800" tIns="108000" rIns="154800" bIns="154800">
            <a:normAutofit/>
          </a:bodyPr>
          <a:lstStyle>
            <a:lvl1pPr marL="0" indent="0">
              <a:buNone/>
              <a:defRPr sz="2200" b="1">
                <a:solidFill>
                  <a:schemeClr val="accent1"/>
                </a:solidFill>
              </a:defRPr>
            </a:lvl1pPr>
          </a:lstStyle>
          <a:p>
            <a:pPr lvl="0"/>
            <a:r>
              <a:rPr lang="en-US" noProof="0" dirty="0"/>
              <a:t>[Subtitle in one line]</a:t>
            </a:r>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16" name="Content Placeholder 9"/>
          <p:cNvSpPr>
            <a:spLocks noGrp="1"/>
          </p:cNvSpPr>
          <p:nvPr>
            <p:ph sz="quarter" idx="15" hasCustomPrompt="1"/>
          </p:nvPr>
        </p:nvSpPr>
        <p:spPr>
          <a:xfrm>
            <a:off x="627064" y="2066400"/>
            <a:ext cx="1857374" cy="2197100"/>
          </a:xfrm>
        </p:spPr>
        <p:txBody>
          <a:bodyPr/>
          <a:lstStyle>
            <a:lvl1pPr marL="0" indent="0" algn="ctr">
              <a:buNone/>
              <a:defRPr>
                <a:solidFill>
                  <a:schemeClr val="accent1"/>
                </a:solidFill>
              </a:defRPr>
            </a:lvl1pPr>
          </a:lstStyle>
          <a:p>
            <a:pPr lvl="0"/>
            <a:r>
              <a:rPr lang="en-US" noProof="0" dirty="0"/>
              <a:t>[Content]</a:t>
            </a:r>
          </a:p>
        </p:txBody>
      </p:sp>
      <p:sp>
        <p:nvSpPr>
          <p:cNvPr id="17" name="Content Placeholder 9"/>
          <p:cNvSpPr>
            <a:spLocks noGrp="1"/>
          </p:cNvSpPr>
          <p:nvPr>
            <p:ph sz="quarter" idx="16" hasCustomPrompt="1"/>
          </p:nvPr>
        </p:nvSpPr>
        <p:spPr>
          <a:xfrm>
            <a:off x="2639901" y="2066400"/>
            <a:ext cx="1855891" cy="2197100"/>
          </a:xfrm>
        </p:spPr>
        <p:txBody>
          <a:bodyPr/>
          <a:lstStyle>
            <a:lvl1pPr marL="0" indent="0" algn="ctr">
              <a:buNone/>
              <a:defRPr>
                <a:solidFill>
                  <a:schemeClr val="accent1"/>
                </a:solidFill>
              </a:defRPr>
            </a:lvl1pPr>
          </a:lstStyle>
          <a:p>
            <a:pPr lvl="0"/>
            <a:r>
              <a:rPr lang="en-US" noProof="0" dirty="0"/>
              <a:t>[Content]</a:t>
            </a:r>
          </a:p>
        </p:txBody>
      </p:sp>
      <p:sp>
        <p:nvSpPr>
          <p:cNvPr id="20" name="Content Placeholder 9"/>
          <p:cNvSpPr>
            <a:spLocks noGrp="1"/>
          </p:cNvSpPr>
          <p:nvPr>
            <p:ph sz="quarter" idx="17" hasCustomPrompt="1"/>
          </p:nvPr>
        </p:nvSpPr>
        <p:spPr>
          <a:xfrm>
            <a:off x="4651368" y="2066400"/>
            <a:ext cx="1857600" cy="2197100"/>
          </a:xfrm>
        </p:spPr>
        <p:txBody>
          <a:bodyPr/>
          <a:lstStyle>
            <a:lvl1pPr marL="0" indent="0" algn="ctr">
              <a:buNone/>
              <a:defRPr>
                <a:solidFill>
                  <a:schemeClr val="accent1"/>
                </a:solidFill>
              </a:defRPr>
            </a:lvl1pPr>
          </a:lstStyle>
          <a:p>
            <a:pPr lvl="0"/>
            <a:r>
              <a:rPr lang="en-US" noProof="0" dirty="0"/>
              <a:t>[Content]</a:t>
            </a:r>
          </a:p>
        </p:txBody>
      </p:sp>
      <p:sp>
        <p:nvSpPr>
          <p:cNvPr id="21" name="Content Placeholder 9"/>
          <p:cNvSpPr>
            <a:spLocks noGrp="1"/>
          </p:cNvSpPr>
          <p:nvPr>
            <p:ph sz="quarter" idx="18" hasCustomPrompt="1"/>
          </p:nvPr>
        </p:nvSpPr>
        <p:spPr>
          <a:xfrm>
            <a:off x="6662738" y="2066400"/>
            <a:ext cx="1857600" cy="2197100"/>
          </a:xfrm>
        </p:spPr>
        <p:txBody>
          <a:bodyPr/>
          <a:lstStyle>
            <a:lvl1pPr marL="0" indent="0" algn="ctr">
              <a:buNone/>
              <a:defRPr>
                <a:solidFill>
                  <a:schemeClr val="accent1"/>
                </a:solidFill>
              </a:defRPr>
            </a:lvl1pPr>
          </a:lstStyle>
          <a:p>
            <a:pPr lvl="0"/>
            <a:r>
              <a:rPr lang="en-US" noProof="0" dirty="0"/>
              <a:t>[Content]</a:t>
            </a:r>
          </a:p>
        </p:txBody>
      </p:sp>
      <p:sp>
        <p:nvSpPr>
          <p:cNvPr id="3" name="Footer Placeholder 2"/>
          <p:cNvSpPr>
            <a:spLocks noGrp="1"/>
          </p:cNvSpPr>
          <p:nvPr>
            <p:ph type="ftr" sz="quarter" idx="20"/>
          </p:nvPr>
        </p:nvSpPr>
        <p:spPr/>
        <p:txBody>
          <a:bodyPr/>
          <a:lstStyle/>
          <a:p>
            <a:r>
              <a:rPr lang="en-US" noProof="0" dirty="0"/>
              <a:t>Month 00, YYYY - Title of presentation</a:t>
            </a:r>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7100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500400" y="1249200"/>
            <a:ext cx="8150400" cy="3488400"/>
          </a:xfrm>
          <a:ln w="57150">
            <a:solidFill>
              <a:schemeClr val="accent4"/>
            </a:solidFill>
            <a:miter lim="800000"/>
          </a:ln>
        </p:spPr>
        <p:txBody>
          <a:bodyPr lIns="126000" tIns="79200" rIns="154800" bIns="154800">
            <a:normAutofit/>
          </a:bodyPr>
          <a:lstStyle>
            <a:lvl1pPr marL="0" indent="0">
              <a:buNone/>
              <a:defRPr sz="2200" b="1"/>
            </a:lvl1pPr>
          </a:lstStyle>
          <a:p>
            <a:pPr lvl="0"/>
            <a:r>
              <a:rPr lang="en-US" noProof="0" dirty="0"/>
              <a:t>[Subtitle in one line]</a:t>
            </a:r>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15" name="Content Placeholder 9"/>
          <p:cNvSpPr>
            <a:spLocks noGrp="1"/>
          </p:cNvSpPr>
          <p:nvPr>
            <p:ph sz="quarter" idx="15" hasCustomPrompt="1"/>
          </p:nvPr>
        </p:nvSpPr>
        <p:spPr>
          <a:xfrm>
            <a:off x="627064" y="2066400"/>
            <a:ext cx="1857374" cy="2197100"/>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2639901" y="2066400"/>
            <a:ext cx="1855891" cy="2197100"/>
          </a:xfrm>
        </p:spPr>
        <p:txBody>
          <a:bodyPr/>
          <a:lstStyle>
            <a:lvl1pPr marL="0" indent="0" algn="ctr">
              <a:buNone/>
              <a:defRPr>
                <a:solidFill>
                  <a:schemeClr val="accent1"/>
                </a:solidFill>
              </a:defRPr>
            </a:lvl1pPr>
          </a:lstStyle>
          <a:p>
            <a:pPr lvl="0"/>
            <a:r>
              <a:rPr lang="en-US" noProof="0" dirty="0"/>
              <a:t>[Content]</a:t>
            </a:r>
          </a:p>
        </p:txBody>
      </p:sp>
      <p:sp>
        <p:nvSpPr>
          <p:cNvPr id="19" name="Content Placeholder 9"/>
          <p:cNvSpPr>
            <a:spLocks noGrp="1"/>
          </p:cNvSpPr>
          <p:nvPr>
            <p:ph sz="quarter" idx="17" hasCustomPrompt="1"/>
          </p:nvPr>
        </p:nvSpPr>
        <p:spPr>
          <a:xfrm>
            <a:off x="4651368" y="2066400"/>
            <a:ext cx="1857600" cy="2197100"/>
          </a:xfrm>
        </p:spPr>
        <p:txBody>
          <a:bodyPr/>
          <a:lstStyle>
            <a:lvl1pPr marL="0" indent="0" algn="ctr">
              <a:buNone/>
              <a:defRPr>
                <a:solidFill>
                  <a:schemeClr val="accent1"/>
                </a:solidFill>
              </a:defRPr>
            </a:lvl1pPr>
          </a:lstStyle>
          <a:p>
            <a:pPr lvl="0"/>
            <a:r>
              <a:rPr lang="en-US" noProof="0" dirty="0"/>
              <a:t>[Content]</a:t>
            </a:r>
          </a:p>
        </p:txBody>
      </p:sp>
      <p:sp>
        <p:nvSpPr>
          <p:cNvPr id="20" name="Content Placeholder 9"/>
          <p:cNvSpPr>
            <a:spLocks noGrp="1"/>
          </p:cNvSpPr>
          <p:nvPr>
            <p:ph sz="quarter" idx="18" hasCustomPrompt="1"/>
          </p:nvPr>
        </p:nvSpPr>
        <p:spPr>
          <a:xfrm>
            <a:off x="6662738" y="2066400"/>
            <a:ext cx="1857600" cy="2197100"/>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dirty="0"/>
              <a:t>Month 00, YYYY - Title of presentation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0203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o-brand Option 1">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475200" y="5207647"/>
            <a:ext cx="3592800" cy="114286"/>
          </a:xfrm>
        </p:spPr>
        <p:txBody>
          <a:bodyPr/>
          <a:lstStyle/>
          <a:p>
            <a:r>
              <a:rPr lang="en-GB" dirty="0"/>
              <a:t>Month 00, </a:t>
            </a:r>
            <a:r>
              <a:rPr lang="en-US" noProof="0"/>
              <a:t>YYYY</a:t>
            </a:r>
            <a:r>
              <a:rPr lang="en-GB"/>
              <a:t> - Title of presentation</a:t>
            </a:r>
            <a:endParaRPr lang="en-AU" dirty="0"/>
          </a:p>
        </p:txBody>
      </p:sp>
      <p:sp>
        <p:nvSpPr>
          <p:cNvPr id="8" name="Slide Number Placeholder 7"/>
          <p:cNvSpPr>
            <a:spLocks noGrp="1"/>
          </p:cNvSpPr>
          <p:nvPr>
            <p:ph type="sldNum" sz="quarter" idx="11"/>
          </p:nvPr>
        </p:nvSpPr>
        <p:spPr>
          <a:xfrm>
            <a:off x="85030" y="5207647"/>
            <a:ext cx="235646" cy="115200"/>
          </a:xfrm>
        </p:spPr>
        <p:txBody>
          <a:bodyPr/>
          <a:lstStyle/>
          <a:p>
            <a:fld id="{E917DE0E-AFB1-41FD-BC35-27DB61CA125F}" type="slidenum">
              <a:rPr lang="en-AU" smtClean="0"/>
              <a:pPr/>
              <a:t>‹#›</a:t>
            </a:fld>
            <a:endParaRPr lang="en-AU" dirty="0"/>
          </a:p>
        </p:txBody>
      </p:sp>
      <p:sp>
        <p:nvSpPr>
          <p:cNvPr id="17" name="Text Placeholder 16"/>
          <p:cNvSpPr>
            <a:spLocks noGrp="1"/>
          </p:cNvSpPr>
          <p:nvPr>
            <p:ph type="body" sz="quarter" idx="12" hasCustomPrompt="1"/>
          </p:nvPr>
        </p:nvSpPr>
        <p:spPr>
          <a:xfrm>
            <a:off x="4652963" y="1557339"/>
            <a:ext cx="4332287" cy="1522411"/>
          </a:xfrm>
          <a:solidFill>
            <a:schemeClr val="accent1"/>
          </a:solidFill>
        </p:spPr>
        <p:txBody>
          <a:bodyPr lIns="133200" tIns="72000" rIns="133200" bIns="72000">
            <a:noAutofit/>
          </a:bodyPr>
          <a:lstStyle>
            <a:lvl1pPr marL="0" indent="0" algn="r">
              <a:spcBef>
                <a:spcPts val="0"/>
              </a:spcBef>
              <a:spcAft>
                <a:spcPts val="2200"/>
              </a:spcAft>
              <a:buNone/>
              <a:defRPr sz="3000" b="1">
                <a:solidFill>
                  <a:schemeClr val="bg1"/>
                </a:solidFill>
              </a:defRPr>
            </a:lvl1pPr>
            <a:lvl2pPr marL="0" indent="0" algn="r">
              <a:spcBef>
                <a:spcPts val="0"/>
              </a:spcBef>
              <a:buNone/>
              <a:defRPr sz="1800" b="0">
                <a:solidFill>
                  <a:schemeClr val="bg1"/>
                </a:solidFill>
              </a:defRPr>
            </a:lvl2pPr>
            <a:lvl3pPr marL="0" indent="0" algn="r">
              <a:spcBef>
                <a:spcPts val="800"/>
              </a:spcBef>
              <a:buNone/>
              <a:tabLst/>
              <a:defRPr sz="1400" b="0">
                <a:solidFill>
                  <a:schemeClr val="bg1"/>
                </a:solidFill>
              </a:defRPr>
            </a:lvl3pPr>
            <a:lvl4pPr marL="1008" indent="0" algn="r">
              <a:buFont typeface="Arial" panose="020B0604020202020204" pitchFamily="34" charset="0"/>
              <a:buNone/>
              <a:defRPr sz="3000" b="0">
                <a:solidFill>
                  <a:schemeClr val="bg1"/>
                </a:solidFill>
              </a:defRPr>
            </a:lvl4pPr>
            <a:lvl5pPr marL="0" indent="0" algn="r">
              <a:buFont typeface="Arial" panose="020B0604020202020204" pitchFamily="34" charset="0"/>
              <a:buNone/>
              <a:defRPr sz="3000" b="0">
                <a:solidFill>
                  <a:schemeClr val="bg1"/>
                </a:solidFill>
              </a:defRPr>
            </a:lvl5pPr>
          </a:lstStyle>
          <a:p>
            <a:pPr lvl="0"/>
            <a:r>
              <a:rPr lang="en-US" dirty="0"/>
              <a:t>[Title]</a:t>
            </a:r>
          </a:p>
          <a:p>
            <a:pPr lvl="1"/>
            <a:r>
              <a:rPr lang="en-US" dirty="0"/>
              <a:t>[Subtitle]</a:t>
            </a:r>
          </a:p>
          <a:p>
            <a:pPr lvl="2"/>
            <a:r>
              <a:rPr lang="en-US" dirty="0"/>
              <a:t>[Date]</a:t>
            </a:r>
          </a:p>
        </p:txBody>
      </p:sp>
      <p:pic>
        <p:nvPicPr>
          <p:cNvPr id="11"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508" y="375506"/>
            <a:ext cx="914501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000" y="702000"/>
            <a:ext cx="1472701" cy="631358"/>
          </a:xfrm>
          <a:prstGeom prst="rect">
            <a:avLst/>
          </a:prstGeom>
        </p:spPr>
      </p:pic>
    </p:spTree>
    <p:extLst>
      <p:ext uri="{BB962C8B-B14F-4D97-AF65-F5344CB8AC3E}">
        <p14:creationId xmlns:p14="http://schemas.microsoft.com/office/powerpoint/2010/main" val="203190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876674" y="1219201"/>
            <a:ext cx="4799214" cy="3549650"/>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0" name="Picture Placeholder 8"/>
          <p:cNvSpPr>
            <a:spLocks noGrp="1"/>
          </p:cNvSpPr>
          <p:nvPr>
            <p:ph type="pic" sz="quarter" idx="16" hasCustomPrompt="1"/>
          </p:nvPr>
        </p:nvSpPr>
        <p:spPr>
          <a:xfrm>
            <a:off x="471488" y="1219200"/>
            <a:ext cx="3251199" cy="354965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Text Placeholder 8"/>
          <p:cNvSpPr>
            <a:spLocks noGrp="1"/>
          </p:cNvSpPr>
          <p:nvPr>
            <p:ph type="body" sz="quarter" idx="15" hasCustomPrompt="1"/>
          </p:nvPr>
        </p:nvSpPr>
        <p:spPr>
          <a:xfrm>
            <a:off x="471600" y="709200"/>
            <a:ext cx="8204400" cy="217170"/>
          </a:xfrm>
        </p:spPr>
        <p:txBody>
          <a:bodyPr>
            <a:normAutofit/>
          </a:bodyPr>
          <a:lstStyle>
            <a:lvl1pPr marL="0" indent="0">
              <a:buNone/>
              <a:defRPr sz="1700" b="1">
                <a:solidFill>
                  <a:schemeClr val="accent3"/>
                </a:solidFill>
              </a:defRPr>
            </a:lvl1pPr>
          </a:lstStyle>
          <a:p>
            <a:pPr lvl="0"/>
            <a:r>
              <a:rPr lang="en-US" noProof="0" dirty="0"/>
              <a:t>[Subtitle]</a:t>
            </a: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17"/>
          </p:nvPr>
        </p:nvSpPr>
        <p:spPr/>
        <p:txBody>
          <a:bodyPr/>
          <a:lstStyle/>
          <a:p>
            <a:r>
              <a:rPr lang="en-US" noProof="0" dirty="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876674" y="1219201"/>
            <a:ext cx="4799214" cy="3549650"/>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0" name="Picture Placeholder 8"/>
          <p:cNvSpPr>
            <a:spLocks noGrp="1"/>
          </p:cNvSpPr>
          <p:nvPr>
            <p:ph type="pic" sz="quarter" idx="16" hasCustomPrompt="1"/>
          </p:nvPr>
        </p:nvSpPr>
        <p:spPr>
          <a:xfrm>
            <a:off x="471488" y="1219200"/>
            <a:ext cx="3251199" cy="354965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Text Placeholder 8"/>
          <p:cNvSpPr>
            <a:spLocks noGrp="1"/>
          </p:cNvSpPr>
          <p:nvPr>
            <p:ph type="body" sz="quarter" idx="15" hasCustomPrompt="1"/>
          </p:nvPr>
        </p:nvSpPr>
        <p:spPr>
          <a:xfrm>
            <a:off x="471600" y="709200"/>
            <a:ext cx="8204400" cy="217170"/>
          </a:xfrm>
        </p:spPr>
        <p:txBody>
          <a:bodyPr>
            <a:normAutofit/>
          </a:bodyPr>
          <a:lstStyle>
            <a:lvl1pPr marL="0" indent="0">
              <a:buNone/>
              <a:defRPr sz="1700" b="1">
                <a:solidFill>
                  <a:schemeClr val="accent3"/>
                </a:solidFill>
              </a:defRPr>
            </a:lvl1pPr>
          </a:lstStyle>
          <a:p>
            <a:pPr lvl="0"/>
            <a:r>
              <a:rPr lang="en-US" noProof="0" dirty="0"/>
              <a:t>[Subtitle]</a:t>
            </a:r>
          </a:p>
        </p:txBody>
      </p:sp>
      <p:sp>
        <p:nvSpPr>
          <p:cNvPr id="3" name="Title 2"/>
          <p:cNvSpPr>
            <a:spLocks noGrp="1"/>
          </p:cNvSpPr>
          <p:nvPr>
            <p:ph type="title"/>
          </p:nvPr>
        </p:nvSpPr>
        <p:spPr/>
        <p:txBody>
          <a:bodyPr/>
          <a:lstStyle>
            <a:lvl1pPr>
              <a:defRPr>
                <a:solidFill>
                  <a:schemeClr val="accent2"/>
                </a:solidFill>
              </a:defRPr>
            </a:lvl1pPr>
          </a:lstStyle>
          <a:p>
            <a:r>
              <a:rPr lang="zh-CN" altLang="en-US" noProof="0"/>
              <a:t>单击此处编辑母版标题样式</a:t>
            </a:r>
            <a:endParaRPr lang="en-US" noProof="0" dirty="0"/>
          </a:p>
        </p:txBody>
      </p:sp>
      <p:sp>
        <p:nvSpPr>
          <p:cNvPr id="2" name="Footer Placeholder 1"/>
          <p:cNvSpPr>
            <a:spLocks noGrp="1"/>
          </p:cNvSpPr>
          <p:nvPr>
            <p:ph type="ftr" sz="quarter" idx="17"/>
          </p:nvPr>
        </p:nvSpPr>
        <p:spPr/>
        <p:txBody>
          <a:bodyPr/>
          <a:lstStyle/>
          <a:p>
            <a:r>
              <a:rPr lang="en-US" noProof="0" dirty="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57415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652962" y="1188000"/>
            <a:ext cx="4023037" cy="3582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0" name="Picture Placeholder 8"/>
          <p:cNvSpPr>
            <a:spLocks noGrp="1"/>
          </p:cNvSpPr>
          <p:nvPr>
            <p:ph type="pic" sz="quarter" idx="16" hasCustomPrompt="1"/>
          </p:nvPr>
        </p:nvSpPr>
        <p:spPr>
          <a:xfrm>
            <a:off x="471600" y="1219200"/>
            <a:ext cx="4024800"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471600" y="3077819"/>
            <a:ext cx="4024200" cy="169200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3" name="Footer Placeholder 2"/>
          <p:cNvSpPr>
            <a:spLocks noGrp="1"/>
          </p:cNvSpPr>
          <p:nvPr>
            <p:ph type="ftr" sz="quarter" idx="18"/>
          </p:nvPr>
        </p:nvSpPr>
        <p:spPr/>
        <p:txBody>
          <a:bodyPr/>
          <a:lstStyle/>
          <a:p>
            <a:r>
              <a:rPr lang="en-US" noProof="0" dirty="0"/>
              <a:t>Month 00, YYYY - Title of presentation</a:t>
            </a:r>
          </a:p>
        </p:txBody>
      </p:sp>
      <p:sp>
        <p:nvSpPr>
          <p:cNvPr id="5" name="Slide Number Placeholder 4"/>
          <p:cNvSpPr>
            <a:spLocks noGrp="1"/>
          </p:cNvSpPr>
          <p:nvPr>
            <p:ph type="sldNum" sz="quarter" idx="19"/>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3107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4516040" y="1240631"/>
            <a:ext cx="4145360" cy="3506629"/>
          </a:xfrm>
          <a:noFill/>
          <a:ln w="38100">
            <a:solidFill>
              <a:schemeClr val="accent2"/>
            </a:solidFill>
            <a:miter lim="800000"/>
          </a:ln>
        </p:spPr>
        <p:txBody>
          <a:bodyPr lIns="144000" tIns="82800" rIns="154800" bIns="154800">
            <a:normAutofit/>
          </a:bodyPr>
          <a:lstStyle>
            <a:lvl1pPr marL="0" indent="0">
              <a:buNone/>
              <a:defRPr sz="2200" i="1">
                <a:solidFill>
                  <a:schemeClr val="accent1"/>
                </a:solidFill>
              </a:defRPr>
            </a:lvl1pPr>
            <a:lvl2pPr>
              <a:defRPr sz="2000">
                <a:solidFill>
                  <a:schemeClr val="accent1"/>
                </a:solidFill>
              </a:defRPr>
            </a:lvl2pPr>
            <a:lvl3pPr>
              <a:defRPr sz="2000">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471601" y="1219200"/>
            <a:ext cx="1857262" cy="354965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2491819" y="3079749"/>
            <a:ext cx="1857375" cy="169200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2491819" y="1219200"/>
            <a:ext cx="1857376"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3" name="Footer Placeholder 2"/>
          <p:cNvSpPr>
            <a:spLocks noGrp="1"/>
          </p:cNvSpPr>
          <p:nvPr>
            <p:ph type="ftr" sz="quarter" idx="19"/>
          </p:nvPr>
        </p:nvSpPr>
        <p:spPr/>
        <p:txBody>
          <a:bodyPr/>
          <a:lstStyle/>
          <a:p>
            <a:r>
              <a:rPr lang="en-US" noProof="0" dirty="0"/>
              <a:t>Month 00, YYYY - Title of presentation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66465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4495800" y="1158240"/>
            <a:ext cx="4180200" cy="3610609"/>
          </a:xfrm>
          <a:noFill/>
          <a:ln w="38100">
            <a:noFill/>
          </a:ln>
        </p:spPr>
        <p:txBody>
          <a:bodyPr lIns="0" tIns="0" rIns="0" bIns="0">
            <a:normAutofit/>
          </a:bodyPr>
          <a:lstStyle>
            <a:lvl1pPr marL="0" indent="0">
              <a:buNone/>
              <a:defRPr sz="2200" i="1">
                <a:solidFill>
                  <a:schemeClr val="accent1"/>
                </a:solidFill>
              </a:defRPr>
            </a:lvl1pPr>
            <a:lvl2pPr>
              <a:defRPr sz="2000">
                <a:solidFill>
                  <a:schemeClr val="accent1"/>
                </a:solidFill>
              </a:defRPr>
            </a:lvl2pPr>
            <a:lvl3pPr>
              <a:defRPr sz="2000">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471600" y="1219200"/>
            <a:ext cx="1857600" cy="354965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2502000" y="3096000"/>
            <a:ext cx="1828800" cy="1660150"/>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2491200" y="1219200"/>
            <a:ext cx="1856234"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3" name="Footer Placeholder 2"/>
          <p:cNvSpPr>
            <a:spLocks noGrp="1"/>
          </p:cNvSpPr>
          <p:nvPr>
            <p:ph type="ftr" sz="quarter" idx="19"/>
          </p:nvPr>
        </p:nvSpPr>
        <p:spPr/>
        <p:txBody>
          <a:bodyPr/>
          <a:lstStyle/>
          <a:p>
            <a:r>
              <a:rPr lang="en-US" noProof="0" dirty="0"/>
              <a:t>Month 00, YYYY - Title of presentation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14323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4512151" y="1240631"/>
            <a:ext cx="4163850" cy="3506400"/>
          </a:xfrm>
          <a:noFill/>
          <a:ln w="38100">
            <a:solidFill>
              <a:schemeClr val="accent1"/>
            </a:solidFill>
            <a:miter lim="800000"/>
          </a:ln>
        </p:spPr>
        <p:txBody>
          <a:bodyPr lIns="154800" tIns="90000" rIns="154800" bIns="154800">
            <a:normAutofit/>
          </a:bodyPr>
          <a:lstStyle>
            <a:lvl1pPr marL="0" indent="0">
              <a:buNone/>
              <a:defRPr sz="2200" i="1">
                <a:solidFill>
                  <a:schemeClr val="accent1"/>
                </a:solidFill>
              </a:defRPr>
            </a:lvl1pPr>
            <a:lvl2pPr>
              <a:defRPr sz="2000">
                <a:solidFill>
                  <a:schemeClr val="accent1"/>
                </a:solidFill>
              </a:defRPr>
            </a:lvl2pPr>
            <a:lvl3pPr>
              <a:defRPr sz="2000">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3" name="Picture Placeholder 8"/>
          <p:cNvSpPr>
            <a:spLocks noGrp="1"/>
          </p:cNvSpPr>
          <p:nvPr>
            <p:ph type="pic" sz="quarter" idx="16" hasCustomPrompt="1"/>
          </p:nvPr>
        </p:nvSpPr>
        <p:spPr>
          <a:xfrm>
            <a:off x="471601" y="1219200"/>
            <a:ext cx="1857262" cy="354965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17" hasCustomPrompt="1"/>
          </p:nvPr>
        </p:nvSpPr>
        <p:spPr>
          <a:xfrm>
            <a:off x="2491819" y="3079749"/>
            <a:ext cx="1857375" cy="169200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8" hasCustomPrompt="1"/>
          </p:nvPr>
        </p:nvSpPr>
        <p:spPr>
          <a:xfrm>
            <a:off x="2491819" y="1219200"/>
            <a:ext cx="1857376"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3" name="Footer Placeholder 2"/>
          <p:cNvSpPr>
            <a:spLocks noGrp="1"/>
          </p:cNvSpPr>
          <p:nvPr>
            <p:ph type="ftr" sz="quarter" idx="19"/>
          </p:nvPr>
        </p:nvSpPr>
        <p:spPr/>
        <p:txBody>
          <a:bodyPr/>
          <a:lstStyle/>
          <a:p>
            <a:r>
              <a:rPr lang="en-US" noProof="0" dirty="0"/>
              <a:t>Month 00, YYYY - Title of presentation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09581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4495800" y="1158240"/>
            <a:ext cx="4180200" cy="3610609"/>
          </a:xfrm>
          <a:noFill/>
          <a:ln w="38100">
            <a:noFill/>
          </a:ln>
        </p:spPr>
        <p:txBody>
          <a:bodyPr lIns="0" tIns="0" rIns="0" bIns="0">
            <a:normAutofit/>
          </a:bodyPr>
          <a:lstStyle>
            <a:lvl1pPr marL="0" indent="0">
              <a:buNone/>
              <a:defRPr sz="2200" i="1">
                <a:solidFill>
                  <a:schemeClr val="accent1"/>
                </a:solidFill>
              </a:defRPr>
            </a:lvl1pPr>
            <a:lvl2pPr>
              <a:defRPr sz="2000">
                <a:solidFill>
                  <a:schemeClr val="accent1"/>
                </a:solidFill>
              </a:defRPr>
            </a:lvl2pPr>
            <a:lvl3pPr>
              <a:defRPr sz="2000">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4" name="Picture Placeholder 8"/>
          <p:cNvSpPr>
            <a:spLocks noGrp="1"/>
          </p:cNvSpPr>
          <p:nvPr>
            <p:ph type="pic" sz="quarter" idx="16" hasCustomPrompt="1"/>
          </p:nvPr>
        </p:nvSpPr>
        <p:spPr>
          <a:xfrm>
            <a:off x="471600" y="1219200"/>
            <a:ext cx="1857600" cy="354965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7" hasCustomPrompt="1"/>
          </p:nvPr>
        </p:nvSpPr>
        <p:spPr>
          <a:xfrm>
            <a:off x="2502000" y="3096000"/>
            <a:ext cx="1828800" cy="1660150"/>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6" name="Picture Placeholder 8"/>
          <p:cNvSpPr>
            <a:spLocks noGrp="1"/>
          </p:cNvSpPr>
          <p:nvPr>
            <p:ph type="pic" sz="quarter" idx="18" hasCustomPrompt="1"/>
          </p:nvPr>
        </p:nvSpPr>
        <p:spPr>
          <a:xfrm>
            <a:off x="2491200" y="1219200"/>
            <a:ext cx="1856234"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zh-CN" altLang="en-US" noProof="0"/>
              <a:t>单击此处编辑母版标题样式</a:t>
            </a:r>
            <a:endParaRPr lang="en-US" noProof="0" dirty="0"/>
          </a:p>
        </p:txBody>
      </p:sp>
      <p:sp>
        <p:nvSpPr>
          <p:cNvPr id="3" name="Footer Placeholder 2"/>
          <p:cNvSpPr>
            <a:spLocks noGrp="1"/>
          </p:cNvSpPr>
          <p:nvPr>
            <p:ph type="ftr" sz="quarter" idx="19"/>
          </p:nvPr>
        </p:nvSpPr>
        <p:spPr/>
        <p:txBody>
          <a:bodyPr/>
          <a:lstStyle/>
          <a:p>
            <a:r>
              <a:rPr lang="en-US" noProof="0" dirty="0"/>
              <a:t>Month 00, YYYY - Title of presentation</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2699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11" name="Picture Placeholder 8"/>
          <p:cNvSpPr>
            <a:spLocks noGrp="1"/>
          </p:cNvSpPr>
          <p:nvPr>
            <p:ph type="pic" sz="quarter" idx="16" hasCustomPrompt="1"/>
          </p:nvPr>
        </p:nvSpPr>
        <p:spPr>
          <a:xfrm>
            <a:off x="471601" y="1219200"/>
            <a:ext cx="1857262" cy="354965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17" hasCustomPrompt="1"/>
          </p:nvPr>
        </p:nvSpPr>
        <p:spPr>
          <a:xfrm>
            <a:off x="2491819" y="3079749"/>
            <a:ext cx="1857375" cy="169200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8" hasCustomPrompt="1"/>
          </p:nvPr>
        </p:nvSpPr>
        <p:spPr>
          <a:xfrm>
            <a:off x="2491819" y="1219200"/>
            <a:ext cx="1857376"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6" name="Content Placeholder 3"/>
          <p:cNvSpPr>
            <a:spLocks noGrp="1"/>
          </p:cNvSpPr>
          <p:nvPr>
            <p:ph sz="quarter" idx="11" hasCustomPrompt="1"/>
          </p:nvPr>
        </p:nvSpPr>
        <p:spPr>
          <a:xfrm>
            <a:off x="4495800" y="1158240"/>
            <a:ext cx="4180200" cy="3610609"/>
          </a:xfrm>
          <a:noFill/>
          <a:ln w="38100">
            <a:noFill/>
          </a:ln>
        </p:spPr>
        <p:txBody>
          <a:bodyPr lIns="0" tIns="0" rIns="0" bIns="0">
            <a:normAutofit/>
          </a:bodyPr>
          <a:lstStyle>
            <a:lvl1pPr marL="0" indent="0">
              <a:buNone/>
              <a:defRPr sz="2200" i="1">
                <a:solidFill>
                  <a:schemeClr val="accent1"/>
                </a:solidFill>
              </a:defRPr>
            </a:lvl1pPr>
            <a:lvl2pPr>
              <a:defRPr sz="2000">
                <a:solidFill>
                  <a:schemeClr val="accent1"/>
                </a:solidFill>
              </a:defRPr>
            </a:lvl2pPr>
            <a:lvl3pPr>
              <a:defRPr sz="2000">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19"/>
          </p:nvPr>
        </p:nvSpPr>
        <p:spPr/>
        <p:txBody>
          <a:bodyPr/>
          <a:lstStyle/>
          <a:p>
            <a:r>
              <a:rPr lang="en-US" noProof="0" dirty="0"/>
              <a:t>Month 00, YYYY - Title of presentation</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82756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471487" y="1219200"/>
            <a:ext cx="4024800"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4654800" y="1219200"/>
            <a:ext cx="4024800"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3" name="Picture Placeholder 8"/>
          <p:cNvSpPr>
            <a:spLocks noGrp="1"/>
          </p:cNvSpPr>
          <p:nvPr>
            <p:ph type="pic" sz="quarter" idx="19" hasCustomPrompt="1"/>
          </p:nvPr>
        </p:nvSpPr>
        <p:spPr>
          <a:xfrm>
            <a:off x="471486" y="3085331"/>
            <a:ext cx="4024800" cy="1683519"/>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20" hasCustomPrompt="1"/>
          </p:nvPr>
        </p:nvSpPr>
        <p:spPr>
          <a:xfrm>
            <a:off x="4654800" y="3085331"/>
            <a:ext cx="4024800" cy="1683519"/>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21"/>
          </p:nvPr>
        </p:nvSpPr>
        <p:spPr/>
        <p:txBody>
          <a:bodyPr/>
          <a:lstStyle/>
          <a:p>
            <a:r>
              <a:rPr lang="en-US" noProof="0" dirty="0"/>
              <a:t>Month 00, YYYY - Title of presentation</a:t>
            </a:r>
          </a:p>
        </p:txBody>
      </p:sp>
      <p:sp>
        <p:nvSpPr>
          <p:cNvPr id="4" name="Slide Number Placeholder 3"/>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1445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473076" y="1219199"/>
            <a:ext cx="2630487"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473077" y="3085519"/>
            <a:ext cx="2630486" cy="1683331"/>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3257551" y="1219199"/>
            <a:ext cx="2632074" cy="1692275"/>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2" name="Picture Placeholder 8"/>
          <p:cNvSpPr>
            <a:spLocks noGrp="1"/>
          </p:cNvSpPr>
          <p:nvPr>
            <p:ph type="pic" sz="quarter" idx="19" hasCustomPrompt="1"/>
          </p:nvPr>
        </p:nvSpPr>
        <p:spPr>
          <a:xfrm>
            <a:off x="3257551" y="3085519"/>
            <a:ext cx="2632073" cy="169200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3" name="Picture Placeholder 8"/>
          <p:cNvSpPr>
            <a:spLocks noGrp="1"/>
          </p:cNvSpPr>
          <p:nvPr>
            <p:ph type="pic" sz="quarter" idx="20" hasCustomPrompt="1"/>
          </p:nvPr>
        </p:nvSpPr>
        <p:spPr>
          <a:xfrm>
            <a:off x="6040437" y="1219198"/>
            <a:ext cx="2631587" cy="1692277"/>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21" hasCustomPrompt="1"/>
          </p:nvPr>
        </p:nvSpPr>
        <p:spPr>
          <a:xfrm>
            <a:off x="6040437" y="3085519"/>
            <a:ext cx="2631587" cy="169200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22"/>
          </p:nvPr>
        </p:nvSpPr>
        <p:spPr/>
        <p:txBody>
          <a:bodyPr/>
          <a:lstStyle/>
          <a:p>
            <a:r>
              <a:rPr lang="en-US" noProof="0" dirty="0"/>
              <a:t>Month 00, YYYY - Title of presentation</a:t>
            </a:r>
          </a:p>
        </p:txBody>
      </p:sp>
      <p:sp>
        <p:nvSpPr>
          <p:cNvPr id="4" name="Slide Number Placeholder 3"/>
          <p:cNvSpPr>
            <a:spLocks noGrp="1"/>
          </p:cNvSpPr>
          <p:nvPr>
            <p:ph type="sldNum" sz="quarter" idx="2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5820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o-brand Option 2">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475200" y="5209200"/>
            <a:ext cx="3592800" cy="114286"/>
          </a:xfrm>
        </p:spPr>
        <p:txBody>
          <a:bodyPr/>
          <a:lstStyle/>
          <a:p>
            <a:r>
              <a:rPr lang="en-GB" dirty="0"/>
              <a:t>Month 00, </a:t>
            </a:r>
            <a:r>
              <a:rPr lang="en-US" noProof="0" dirty="0"/>
              <a:t>YYYY</a:t>
            </a:r>
            <a:r>
              <a:rPr lang="en-GB" dirty="0"/>
              <a:t> - Title of presentation</a:t>
            </a:r>
            <a:endParaRPr lang="en-AU" dirty="0"/>
          </a:p>
        </p:txBody>
      </p:sp>
      <p:sp>
        <p:nvSpPr>
          <p:cNvPr id="8" name="Slide Number Placeholder 7"/>
          <p:cNvSpPr>
            <a:spLocks noGrp="1"/>
          </p:cNvSpPr>
          <p:nvPr>
            <p:ph type="sldNum" sz="quarter" idx="11"/>
          </p:nvPr>
        </p:nvSpPr>
        <p:spPr>
          <a:xfrm>
            <a:off x="85030" y="5209200"/>
            <a:ext cx="235646" cy="1152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508" y="375506"/>
            <a:ext cx="914501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000" y="702000"/>
            <a:ext cx="1472701" cy="631358"/>
          </a:xfrm>
          <a:prstGeom prst="rect">
            <a:avLst/>
          </a:prstGeom>
        </p:spPr>
      </p:pic>
      <p:sp>
        <p:nvSpPr>
          <p:cNvPr id="17" name="Text Placeholder 16"/>
          <p:cNvSpPr>
            <a:spLocks noGrp="1"/>
          </p:cNvSpPr>
          <p:nvPr>
            <p:ph type="body" sz="quarter" idx="12" hasCustomPrompt="1"/>
          </p:nvPr>
        </p:nvSpPr>
        <p:spPr>
          <a:xfrm>
            <a:off x="4652963" y="2740025"/>
            <a:ext cx="4332287" cy="1522411"/>
          </a:xfrm>
          <a:solidFill>
            <a:srgbClr val="FF0000"/>
          </a:solidFill>
        </p:spPr>
        <p:txBody>
          <a:bodyPr lIns="133200" tIns="72000" rIns="133200" bIns="72000">
            <a:noAutofit/>
          </a:bodyPr>
          <a:lstStyle>
            <a:lvl1pPr marL="0" indent="0" algn="r">
              <a:spcBef>
                <a:spcPts val="0"/>
              </a:spcBef>
              <a:spcAft>
                <a:spcPts val="2200"/>
              </a:spcAft>
              <a:buNone/>
              <a:defRPr sz="3000" b="1">
                <a:solidFill>
                  <a:schemeClr val="bg1"/>
                </a:solidFill>
              </a:defRPr>
            </a:lvl1pPr>
            <a:lvl2pPr marL="0" indent="0" algn="r">
              <a:spcBef>
                <a:spcPts val="0"/>
              </a:spcBef>
              <a:buNone/>
              <a:defRPr sz="1800" b="0">
                <a:solidFill>
                  <a:schemeClr val="bg1"/>
                </a:solidFill>
              </a:defRPr>
            </a:lvl2pPr>
            <a:lvl3pPr marL="0" indent="0" algn="r">
              <a:spcBef>
                <a:spcPts val="800"/>
              </a:spcBef>
              <a:buNone/>
              <a:tabLst/>
              <a:defRPr sz="1400" b="0">
                <a:solidFill>
                  <a:schemeClr val="bg1"/>
                </a:solidFill>
              </a:defRPr>
            </a:lvl3pPr>
            <a:lvl4pPr marL="1008" indent="0" algn="r">
              <a:buFont typeface="Arial" panose="020B0604020202020204" pitchFamily="34" charset="0"/>
              <a:buNone/>
              <a:defRPr sz="3000" b="0">
                <a:solidFill>
                  <a:schemeClr val="bg1"/>
                </a:solidFill>
              </a:defRPr>
            </a:lvl4pPr>
            <a:lvl5pPr marL="0" indent="0" algn="r">
              <a:buFont typeface="Arial" panose="020B0604020202020204" pitchFamily="34" charset="0"/>
              <a:buNone/>
              <a:defRPr sz="3000" b="0">
                <a:solidFill>
                  <a:schemeClr val="bg1"/>
                </a:solidFill>
              </a:defRPr>
            </a:lvl5pPr>
          </a:lstStyle>
          <a:p>
            <a:pPr lvl="0"/>
            <a:r>
              <a:rPr lang="en-US" dirty="0"/>
              <a:t>[Title]</a:t>
            </a:r>
          </a:p>
          <a:p>
            <a:pPr lvl="1"/>
            <a:r>
              <a:rPr lang="en-US" dirty="0"/>
              <a:t>[Subtitle]</a:t>
            </a:r>
          </a:p>
          <a:p>
            <a:pPr lvl="2"/>
            <a:r>
              <a:rPr lang="en-US" dirty="0"/>
              <a:t>[Date]</a:t>
            </a:r>
          </a:p>
        </p:txBody>
      </p:sp>
      <p:sp>
        <p:nvSpPr>
          <p:cNvPr id="11" name="TextBox 10"/>
          <p:cNvSpPr txBox="1"/>
          <p:nvPr userDrawn="1"/>
        </p:nvSpPr>
        <p:spPr>
          <a:xfrm>
            <a:off x="6926238" y="1565631"/>
            <a:ext cx="2059011" cy="1016000"/>
          </a:xfrm>
          <a:prstGeom prst="rect">
            <a:avLst/>
          </a:prstGeom>
          <a:solidFill>
            <a:schemeClr val="bg1"/>
          </a:solidFill>
        </p:spPr>
        <p:txBody>
          <a:bodyPr wrap="square" rtlCol="0">
            <a:spAutoFit/>
          </a:bodyPr>
          <a:lstStyle/>
          <a:p>
            <a:endParaRPr lang="en-AU" dirty="0"/>
          </a:p>
        </p:txBody>
      </p:sp>
      <p:sp>
        <p:nvSpPr>
          <p:cNvPr id="13" name="TextBox 12"/>
          <p:cNvSpPr txBox="1"/>
          <p:nvPr userDrawn="1"/>
        </p:nvSpPr>
        <p:spPr>
          <a:xfrm>
            <a:off x="7452320" y="1633049"/>
            <a:ext cx="1395412" cy="123111"/>
          </a:xfrm>
          <a:prstGeom prst="rect">
            <a:avLst/>
          </a:prstGeom>
          <a:noFill/>
        </p:spPr>
        <p:txBody>
          <a:bodyPr wrap="square" lIns="0" tIns="0" rIns="0" bIns="0" rtlCol="0">
            <a:spAutoFit/>
          </a:bodyPr>
          <a:lstStyle/>
          <a:p>
            <a:pPr algn="r"/>
            <a:r>
              <a:rPr lang="en-US" sz="800" b="1" dirty="0">
                <a:solidFill>
                  <a:schemeClr val="accent3"/>
                </a:solidFill>
              </a:rPr>
              <a:t>In partnership with:</a:t>
            </a:r>
            <a:endParaRPr lang="en-AU" sz="800" b="1" dirty="0">
              <a:solidFill>
                <a:schemeClr val="accent3"/>
              </a:solidFill>
            </a:endParaRPr>
          </a:p>
        </p:txBody>
      </p:sp>
    </p:spTree>
    <p:extLst>
      <p:ext uri="{BB962C8B-B14F-4D97-AF65-F5344CB8AC3E}">
        <p14:creationId xmlns:p14="http://schemas.microsoft.com/office/powerpoint/2010/main" val="171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471600" y="1219200"/>
            <a:ext cx="8204400" cy="3549649"/>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17"/>
          </p:nvPr>
        </p:nvSpPr>
        <p:spPr/>
        <p:txBody>
          <a:bodyPr/>
          <a:lstStyle/>
          <a:p>
            <a:r>
              <a:rPr lang="en-US" noProof="0" dirty="0"/>
              <a:t>Month 00, YYYY - Title of presentation</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43812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71488" y="1219200"/>
            <a:ext cx="3405187" cy="3549650"/>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1" name="Content Placeholder 9"/>
          <p:cNvSpPr>
            <a:spLocks noGrp="1"/>
          </p:cNvSpPr>
          <p:nvPr>
            <p:ph sz="quarter" idx="16" hasCustomPrompt="1"/>
          </p:nvPr>
        </p:nvSpPr>
        <p:spPr>
          <a:xfrm>
            <a:off x="4032250" y="1219200"/>
            <a:ext cx="4645024" cy="3549650"/>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17"/>
          </p:nvPr>
        </p:nvSpPr>
        <p:spPr/>
        <p:txBody>
          <a:bodyPr/>
          <a:lstStyle/>
          <a:p>
            <a:r>
              <a:rPr lang="en-US" noProof="0" dirty="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82024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71488" y="1219200"/>
            <a:ext cx="4489450" cy="3549650"/>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1" name="Content Placeholder 9"/>
          <p:cNvSpPr>
            <a:spLocks noGrp="1"/>
          </p:cNvSpPr>
          <p:nvPr>
            <p:ph sz="quarter" idx="16" hasCustomPrompt="1"/>
          </p:nvPr>
        </p:nvSpPr>
        <p:spPr>
          <a:xfrm>
            <a:off x="5114925" y="1219200"/>
            <a:ext cx="1702800" cy="1520824"/>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2" name="Content Placeholder 9"/>
          <p:cNvSpPr>
            <a:spLocks noGrp="1"/>
          </p:cNvSpPr>
          <p:nvPr>
            <p:ph sz="quarter" idx="17" hasCustomPrompt="1"/>
          </p:nvPr>
        </p:nvSpPr>
        <p:spPr>
          <a:xfrm>
            <a:off x="6974475" y="1220400"/>
            <a:ext cx="1702800" cy="1522800"/>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3" name="Content Placeholder 9"/>
          <p:cNvSpPr>
            <a:spLocks noGrp="1"/>
          </p:cNvSpPr>
          <p:nvPr>
            <p:ph sz="quarter" idx="18" hasCustomPrompt="1"/>
          </p:nvPr>
        </p:nvSpPr>
        <p:spPr>
          <a:xfrm>
            <a:off x="5114925" y="2911475"/>
            <a:ext cx="1083600" cy="1857375"/>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5" name="Content Placeholder 9"/>
          <p:cNvSpPr>
            <a:spLocks noGrp="1"/>
          </p:cNvSpPr>
          <p:nvPr>
            <p:ph sz="quarter" idx="19" hasCustomPrompt="1"/>
          </p:nvPr>
        </p:nvSpPr>
        <p:spPr>
          <a:xfrm>
            <a:off x="6356347" y="2911475"/>
            <a:ext cx="1082678" cy="1857375"/>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6" name="Content Placeholder 9"/>
          <p:cNvSpPr>
            <a:spLocks noGrp="1"/>
          </p:cNvSpPr>
          <p:nvPr>
            <p:ph sz="quarter" idx="20" hasCustomPrompt="1"/>
          </p:nvPr>
        </p:nvSpPr>
        <p:spPr>
          <a:xfrm>
            <a:off x="7591425" y="2911475"/>
            <a:ext cx="1083600" cy="1857375"/>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4" name="Text Placeholder 8"/>
          <p:cNvSpPr>
            <a:spLocks noGrp="1"/>
          </p:cNvSpPr>
          <p:nvPr>
            <p:ph type="body" sz="quarter" idx="15" hasCustomPrompt="1"/>
          </p:nvPr>
        </p:nvSpPr>
        <p:spPr>
          <a:xfrm>
            <a:off x="471600" y="709200"/>
            <a:ext cx="8204400" cy="217170"/>
          </a:xfrm>
        </p:spPr>
        <p:txBody>
          <a:bodyPr>
            <a:normAutofit/>
          </a:bodyPr>
          <a:lstStyle>
            <a:lvl1pPr marL="0" indent="0">
              <a:buNone/>
              <a:defRPr sz="1700" b="1">
                <a:solidFill>
                  <a:schemeClr val="accent3"/>
                </a:solidFill>
              </a:defRPr>
            </a:lvl1pPr>
          </a:lstStyle>
          <a:p>
            <a:pPr lvl="0"/>
            <a:r>
              <a:rPr lang="en-US" noProof="0" dirty="0"/>
              <a:t>[Subtitle]</a:t>
            </a: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21"/>
          </p:nvPr>
        </p:nvSpPr>
        <p:spPr/>
        <p:txBody>
          <a:bodyPr/>
          <a:lstStyle/>
          <a:p>
            <a:r>
              <a:rPr lang="en-US" noProof="0" dirty="0"/>
              <a:t>Month 00, YYYY - Title of presentation</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3653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471600" y="1219200"/>
            <a:ext cx="8204400" cy="3549650"/>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4" name="Content Placeholder 3"/>
          <p:cNvSpPr>
            <a:spLocks noGrp="1"/>
          </p:cNvSpPr>
          <p:nvPr>
            <p:ph sz="quarter" idx="11"/>
          </p:nvPr>
        </p:nvSpPr>
        <p:spPr>
          <a:xfrm>
            <a:off x="5588000" y="3248025"/>
            <a:ext cx="3089275" cy="1520825"/>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17"/>
          </p:nvPr>
        </p:nvSpPr>
        <p:spPr/>
        <p:txBody>
          <a:bodyPr/>
          <a:lstStyle/>
          <a:p>
            <a:r>
              <a:rPr lang="en-US" noProof="0" dirty="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65296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12" name="Content Placeholder 9"/>
          <p:cNvSpPr>
            <a:spLocks noGrp="1"/>
          </p:cNvSpPr>
          <p:nvPr>
            <p:ph sz="quarter" idx="17" hasCustomPrompt="1"/>
          </p:nvPr>
        </p:nvSpPr>
        <p:spPr>
          <a:xfrm>
            <a:off x="6972300" y="1220398"/>
            <a:ext cx="1693108" cy="1692000"/>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7" name="Content Placeholder 9"/>
          <p:cNvSpPr>
            <a:spLocks noGrp="1"/>
          </p:cNvSpPr>
          <p:nvPr>
            <p:ph sz="quarter" idx="19" hasCustomPrompt="1"/>
          </p:nvPr>
        </p:nvSpPr>
        <p:spPr>
          <a:xfrm>
            <a:off x="6984168" y="3081600"/>
            <a:ext cx="1693107" cy="1692000"/>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8" name="Content Placeholder 9"/>
          <p:cNvSpPr>
            <a:spLocks noGrp="1"/>
          </p:cNvSpPr>
          <p:nvPr>
            <p:ph sz="quarter" idx="20" hasCustomPrompt="1"/>
          </p:nvPr>
        </p:nvSpPr>
        <p:spPr>
          <a:xfrm>
            <a:off x="485043" y="1220398"/>
            <a:ext cx="2167200" cy="3548452"/>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9" name="Content Placeholder 9"/>
          <p:cNvSpPr>
            <a:spLocks noGrp="1"/>
          </p:cNvSpPr>
          <p:nvPr>
            <p:ph sz="quarter" idx="21" hasCustomPrompt="1"/>
          </p:nvPr>
        </p:nvSpPr>
        <p:spPr>
          <a:xfrm>
            <a:off x="2794001" y="1220398"/>
            <a:ext cx="2166938" cy="3548452"/>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20" name="Content Placeholder 9"/>
          <p:cNvSpPr>
            <a:spLocks noGrp="1"/>
          </p:cNvSpPr>
          <p:nvPr>
            <p:ph sz="quarter" idx="22" hasCustomPrompt="1"/>
          </p:nvPr>
        </p:nvSpPr>
        <p:spPr>
          <a:xfrm>
            <a:off x="5127044" y="1220398"/>
            <a:ext cx="1692856" cy="1692000"/>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21" name="Content Placeholder 9"/>
          <p:cNvSpPr>
            <a:spLocks noGrp="1"/>
          </p:cNvSpPr>
          <p:nvPr>
            <p:ph sz="quarter" idx="23" hasCustomPrompt="1"/>
          </p:nvPr>
        </p:nvSpPr>
        <p:spPr>
          <a:xfrm>
            <a:off x="5127044" y="3079749"/>
            <a:ext cx="1692856" cy="1692000"/>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3" name="Text Placeholder 8"/>
          <p:cNvSpPr>
            <a:spLocks noGrp="1"/>
          </p:cNvSpPr>
          <p:nvPr>
            <p:ph type="body" sz="quarter" idx="15" hasCustomPrompt="1"/>
          </p:nvPr>
        </p:nvSpPr>
        <p:spPr>
          <a:xfrm>
            <a:off x="471600" y="709200"/>
            <a:ext cx="8204400" cy="217170"/>
          </a:xfrm>
        </p:spPr>
        <p:txBody>
          <a:bodyPr>
            <a:normAutofit/>
          </a:bodyPr>
          <a:lstStyle>
            <a:lvl1pPr marL="0" indent="0">
              <a:buNone/>
              <a:defRPr sz="1700" b="1">
                <a:solidFill>
                  <a:schemeClr val="accent3"/>
                </a:solidFill>
              </a:defRPr>
            </a:lvl1pPr>
          </a:lstStyle>
          <a:p>
            <a:pPr lvl="0"/>
            <a:r>
              <a:rPr lang="en-US" noProof="0" dirty="0"/>
              <a:t>[Subtitle]</a:t>
            </a: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24"/>
          </p:nvPr>
        </p:nvSpPr>
        <p:spPr/>
        <p:txBody>
          <a:bodyPr/>
          <a:lstStyle/>
          <a:p>
            <a:r>
              <a:rPr lang="en-US" noProof="0" dirty="0"/>
              <a:t>Month 00, YYYY - Title of presentation</a:t>
            </a:r>
          </a:p>
        </p:txBody>
      </p:sp>
      <p:sp>
        <p:nvSpPr>
          <p:cNvPr id="4" name="Slide Number Placeholder 3"/>
          <p:cNvSpPr>
            <a:spLocks noGrp="1"/>
          </p:cNvSpPr>
          <p:nvPr>
            <p:ph type="sldNum" sz="quarter" idx="2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1039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4817777" y="1724026"/>
            <a:ext cx="3859498" cy="3044824"/>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8" name="Content Placeholder 9"/>
          <p:cNvSpPr>
            <a:spLocks noGrp="1"/>
          </p:cNvSpPr>
          <p:nvPr>
            <p:ph sz="quarter" idx="20" hasCustomPrompt="1"/>
          </p:nvPr>
        </p:nvSpPr>
        <p:spPr>
          <a:xfrm>
            <a:off x="482315" y="1724025"/>
            <a:ext cx="2011362" cy="3044826"/>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9" name="Content Placeholder 9"/>
          <p:cNvSpPr>
            <a:spLocks noGrp="1"/>
          </p:cNvSpPr>
          <p:nvPr>
            <p:ph sz="quarter" idx="21" hasCustomPrompt="1"/>
          </p:nvPr>
        </p:nvSpPr>
        <p:spPr>
          <a:xfrm>
            <a:off x="2649251" y="1724026"/>
            <a:ext cx="2012951" cy="3044824"/>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13" name="Text Placeholder 8"/>
          <p:cNvSpPr>
            <a:spLocks noGrp="1"/>
          </p:cNvSpPr>
          <p:nvPr>
            <p:ph type="body" sz="quarter" idx="23" hasCustomPrompt="1"/>
          </p:nvPr>
        </p:nvSpPr>
        <p:spPr>
          <a:xfrm>
            <a:off x="471488" y="1363578"/>
            <a:ext cx="4190715" cy="193761"/>
          </a:xfrm>
        </p:spPr>
        <p:txBody>
          <a:bodyPr>
            <a:normAutofit/>
          </a:bodyPr>
          <a:lstStyle>
            <a:lvl1pPr marL="0" indent="0">
              <a:buNone/>
              <a:defRPr sz="1500" b="1">
                <a:solidFill>
                  <a:schemeClr val="accent3"/>
                </a:solidFill>
              </a:defRPr>
            </a:lvl1pPr>
          </a:lstStyle>
          <a:p>
            <a:pPr lvl="0"/>
            <a:r>
              <a:rPr lang="en-US" noProof="0" dirty="0"/>
              <a:t>[Chart title]</a:t>
            </a:r>
          </a:p>
        </p:txBody>
      </p:sp>
      <p:sp>
        <p:nvSpPr>
          <p:cNvPr id="14" name="Text Placeholder 8"/>
          <p:cNvSpPr>
            <a:spLocks noGrp="1"/>
          </p:cNvSpPr>
          <p:nvPr>
            <p:ph type="body" sz="quarter" idx="24" hasCustomPrompt="1"/>
          </p:nvPr>
        </p:nvSpPr>
        <p:spPr>
          <a:xfrm>
            <a:off x="4817777" y="1363578"/>
            <a:ext cx="3859497" cy="193761"/>
          </a:xfrm>
        </p:spPr>
        <p:txBody>
          <a:bodyPr>
            <a:normAutofit/>
          </a:bodyPr>
          <a:lstStyle>
            <a:lvl1pPr marL="0" indent="0">
              <a:buNone/>
              <a:defRPr sz="1500" b="1">
                <a:solidFill>
                  <a:schemeClr val="accent3"/>
                </a:solidFill>
              </a:defRPr>
            </a:lvl1pPr>
          </a:lstStyle>
          <a:p>
            <a:pPr lvl="0"/>
            <a:r>
              <a:rPr lang="en-US" noProof="0" dirty="0"/>
              <a:t>[Chart title]</a:t>
            </a:r>
          </a:p>
        </p:txBody>
      </p:sp>
      <p:sp>
        <p:nvSpPr>
          <p:cNvPr id="12" name="Text Placeholder 8"/>
          <p:cNvSpPr>
            <a:spLocks noGrp="1"/>
          </p:cNvSpPr>
          <p:nvPr>
            <p:ph type="body" sz="quarter" idx="15" hasCustomPrompt="1"/>
          </p:nvPr>
        </p:nvSpPr>
        <p:spPr>
          <a:xfrm>
            <a:off x="471600" y="709200"/>
            <a:ext cx="8204400" cy="217170"/>
          </a:xfrm>
        </p:spPr>
        <p:txBody>
          <a:bodyPr>
            <a:normAutofit/>
          </a:bodyPr>
          <a:lstStyle>
            <a:lvl1pPr marL="0" indent="0">
              <a:buNone/>
              <a:defRPr sz="1700" b="1">
                <a:solidFill>
                  <a:schemeClr val="accent3"/>
                </a:solidFill>
              </a:defRPr>
            </a:lvl1pPr>
          </a:lstStyle>
          <a:p>
            <a:pPr lvl="0"/>
            <a:r>
              <a:rPr lang="en-US" noProof="0" dirty="0"/>
              <a:t>[Subtitle]</a:t>
            </a: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25"/>
          </p:nvPr>
        </p:nvSpPr>
        <p:spPr/>
        <p:txBody>
          <a:bodyPr/>
          <a:lstStyle/>
          <a:p>
            <a:r>
              <a:rPr lang="en-US" noProof="0" dirty="0"/>
              <a:t>Month 00, YYYY - Title of presentation</a:t>
            </a:r>
          </a:p>
        </p:txBody>
      </p:sp>
      <p:sp>
        <p:nvSpPr>
          <p:cNvPr id="4" name="Slide Number Placeholder 3"/>
          <p:cNvSpPr>
            <a:spLocks noGrp="1"/>
          </p:cNvSpPr>
          <p:nvPr>
            <p:ph type="sldNum" sz="quarter" idx="2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59589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488" y="1179096"/>
            <a:ext cx="8205786" cy="544930"/>
          </a:xfrm>
        </p:spPr>
        <p:txBody>
          <a:bodyPr/>
          <a:lstStyle/>
          <a:p>
            <a:pPr lvl="0"/>
            <a:r>
              <a:rPr lang="zh-CN" altLang="en-US" noProof="0"/>
              <a:t>单击此处编辑母版文本样式</a:t>
            </a:r>
          </a:p>
        </p:txBody>
      </p:sp>
      <p:sp>
        <p:nvSpPr>
          <p:cNvPr id="8" name="Content Placeholder 9"/>
          <p:cNvSpPr>
            <a:spLocks noGrp="1"/>
          </p:cNvSpPr>
          <p:nvPr>
            <p:ph sz="quarter" idx="22" hasCustomPrompt="1"/>
          </p:nvPr>
        </p:nvSpPr>
        <p:spPr>
          <a:xfrm>
            <a:off x="471489" y="1887674"/>
            <a:ext cx="8205786" cy="2881176"/>
          </a:xfrm>
        </p:spPr>
        <p:txBody>
          <a:bodyPr>
            <a:normAutofit/>
          </a:bodyPr>
          <a:lstStyle>
            <a:lvl1pPr marL="0" indent="0" algn="ctr">
              <a:buNone/>
              <a:defRPr sz="1100">
                <a:solidFill>
                  <a:schemeClr val="accent1"/>
                </a:solidFill>
              </a:defRPr>
            </a:lvl1pPr>
          </a:lstStyle>
          <a:p>
            <a:pPr lvl="0"/>
            <a:r>
              <a:rPr lang="en-US" noProof="0" dirty="0"/>
              <a:t>[Content]</a:t>
            </a:r>
          </a:p>
        </p:txBody>
      </p:sp>
      <p:sp>
        <p:nvSpPr>
          <p:cNvPr id="6" name="Title 5"/>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23"/>
          </p:nvPr>
        </p:nvSpPr>
        <p:spPr/>
        <p:txBody>
          <a:bodyPr/>
          <a:lstStyle/>
          <a:p>
            <a:r>
              <a:rPr lang="en-US" noProof="0" dirty="0"/>
              <a:t>Month 00, YYYY - Title of presentation</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21712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71487" y="1219200"/>
            <a:ext cx="8205787" cy="135255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a:p>
            <a:pPr lvl="1"/>
            <a:r>
              <a:rPr lang="zh-CN" altLang="en-US" noProof="0"/>
              <a:t>二级</a:t>
            </a:r>
          </a:p>
          <a:p>
            <a:pPr lvl="2"/>
            <a:r>
              <a:rPr lang="zh-CN" altLang="en-US" noProof="0"/>
              <a:t>三级</a:t>
            </a:r>
          </a:p>
        </p:txBody>
      </p:sp>
      <p:sp>
        <p:nvSpPr>
          <p:cNvPr id="14" name="Content Placeholder 3"/>
          <p:cNvSpPr>
            <a:spLocks noGrp="1"/>
          </p:cNvSpPr>
          <p:nvPr>
            <p:ph sz="quarter" idx="21"/>
          </p:nvPr>
        </p:nvSpPr>
        <p:spPr>
          <a:xfrm>
            <a:off x="471488" y="2741379"/>
            <a:ext cx="4181475" cy="2027471"/>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a:p>
            <a:pPr lvl="1"/>
            <a:r>
              <a:rPr lang="zh-CN" altLang="en-US" noProof="0"/>
              <a:t>二级</a:t>
            </a:r>
          </a:p>
          <a:p>
            <a:pPr lvl="2"/>
            <a:r>
              <a:rPr lang="zh-CN" altLang="en-US" noProof="0"/>
              <a:t>三级</a:t>
            </a:r>
          </a:p>
        </p:txBody>
      </p:sp>
      <p:sp>
        <p:nvSpPr>
          <p:cNvPr id="17" name="Content Placeholder 3"/>
          <p:cNvSpPr>
            <a:spLocks noGrp="1"/>
          </p:cNvSpPr>
          <p:nvPr>
            <p:ph sz="quarter" idx="22"/>
          </p:nvPr>
        </p:nvSpPr>
        <p:spPr>
          <a:xfrm>
            <a:off x="4805363" y="2741379"/>
            <a:ext cx="3871911" cy="2027471"/>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a:p>
            <a:pPr lvl="1"/>
            <a:r>
              <a:rPr lang="zh-CN" altLang="en-US" noProof="0"/>
              <a:t>二级</a:t>
            </a:r>
          </a:p>
          <a:p>
            <a:pPr lvl="2"/>
            <a:r>
              <a:rPr lang="zh-CN" altLang="en-US" noProof="0"/>
              <a:t>三级</a:t>
            </a:r>
          </a:p>
        </p:txBody>
      </p:sp>
      <p:sp>
        <p:nvSpPr>
          <p:cNvPr id="10" name="Text Placeholder 8"/>
          <p:cNvSpPr>
            <a:spLocks noGrp="1"/>
          </p:cNvSpPr>
          <p:nvPr>
            <p:ph type="body" sz="quarter" idx="15" hasCustomPrompt="1"/>
          </p:nvPr>
        </p:nvSpPr>
        <p:spPr>
          <a:xfrm>
            <a:off x="471600" y="709200"/>
            <a:ext cx="8204400" cy="217170"/>
          </a:xfrm>
        </p:spPr>
        <p:txBody>
          <a:bodyPr>
            <a:normAutofit/>
          </a:bodyPr>
          <a:lstStyle>
            <a:lvl1pPr marL="0" indent="0">
              <a:buNone/>
              <a:defRPr sz="1700" b="1">
                <a:solidFill>
                  <a:schemeClr val="accent3"/>
                </a:solidFill>
              </a:defRPr>
            </a:lvl1pPr>
          </a:lstStyle>
          <a:p>
            <a:pPr lvl="0"/>
            <a:r>
              <a:rPr lang="en-US" noProof="0" dirty="0"/>
              <a:t>[Subtitle]</a:t>
            </a: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23"/>
          </p:nvPr>
        </p:nvSpPr>
        <p:spPr/>
        <p:txBody>
          <a:bodyPr/>
          <a:lstStyle/>
          <a:p>
            <a:r>
              <a:rPr lang="en-US" noProof="0" dirty="0"/>
              <a:t>Month 00, YYYY - Title of presentation</a:t>
            </a:r>
          </a:p>
        </p:txBody>
      </p:sp>
      <p:sp>
        <p:nvSpPr>
          <p:cNvPr id="8" name="Slide Number Placeholder 7"/>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0626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471488" y="1219200"/>
            <a:ext cx="4024312" cy="3549650"/>
          </a:xfrm>
          <a:solidFill>
            <a:schemeClr val="accent1"/>
          </a:solidFill>
          <a:ln w="38100">
            <a:noFill/>
          </a:ln>
        </p:spPr>
        <p:txBody>
          <a:bodyPr lIns="154800" tIns="111600" rIns="154800" bIns="154800">
            <a:normAutofit/>
          </a:bodyPr>
          <a:lstStyle>
            <a:lvl1pPr marL="0" indent="0">
              <a:buNone/>
              <a:defRPr sz="2200" i="1" baseline="0">
                <a:solidFill>
                  <a:schemeClr val="bg1"/>
                </a:solidFill>
              </a:defRPr>
            </a:lvl1pPr>
            <a:lvl2pPr>
              <a:defRPr sz="2000">
                <a:solidFill>
                  <a:schemeClr val="accent1"/>
                </a:solidFill>
              </a:defRPr>
            </a:lvl2pPr>
            <a:lvl3pPr>
              <a:defRPr sz="2000">
                <a:solidFill>
                  <a:schemeClr val="accent1"/>
                </a:solidFill>
              </a:defRPr>
            </a:lvl3pPr>
            <a:lvl4pPr>
              <a:defRPr>
                <a:solidFill>
                  <a:schemeClr val="accent3"/>
                </a:solidFill>
              </a:defRPr>
            </a:lvl4pPr>
            <a:lvl5pPr>
              <a:defRPr>
                <a:solidFill>
                  <a:schemeClr val="accent2"/>
                </a:solidFill>
              </a:defRPr>
            </a:lvl5pPr>
          </a:lstStyle>
          <a:p>
            <a:pPr lvl="0"/>
            <a:r>
              <a:rPr lang="en-US" noProof="0" dirty="0"/>
              <a:t>[Quote text]</a:t>
            </a:r>
          </a:p>
        </p:txBody>
      </p:sp>
      <p:sp>
        <p:nvSpPr>
          <p:cNvPr id="12" name="Content Placeholder 11"/>
          <p:cNvSpPr>
            <a:spLocks noGrp="1"/>
          </p:cNvSpPr>
          <p:nvPr>
            <p:ph sz="quarter" idx="15" hasCustomPrompt="1"/>
          </p:nvPr>
        </p:nvSpPr>
        <p:spPr>
          <a:xfrm>
            <a:off x="627064" y="4427549"/>
            <a:ext cx="3714750" cy="297280"/>
          </a:xfrm>
        </p:spPr>
        <p:txBody>
          <a:bodyPr/>
          <a:lstStyle>
            <a:lvl1pPr marL="0" indent="0">
              <a:buNone/>
              <a:tabLst>
                <a:tab pos="93663" algn="l"/>
              </a:tabLst>
              <a:defRPr b="1">
                <a:solidFill>
                  <a:schemeClr val="bg1"/>
                </a:solidFill>
              </a:defRPr>
            </a:lvl1pPr>
          </a:lstStyle>
          <a:p>
            <a:pPr lvl="0"/>
            <a:r>
              <a:rPr lang="en-US" noProof="0" dirty="0"/>
              <a:t>[Name]</a:t>
            </a:r>
          </a:p>
        </p:txBody>
      </p:sp>
      <p:sp>
        <p:nvSpPr>
          <p:cNvPr id="13" name="TextBox 12"/>
          <p:cNvSpPr txBox="1"/>
          <p:nvPr userDrawn="1"/>
        </p:nvSpPr>
        <p:spPr>
          <a:xfrm>
            <a:off x="4652963" y="1220399"/>
            <a:ext cx="1546225" cy="1596591"/>
          </a:xfrm>
          <a:prstGeom prst="rect">
            <a:avLst/>
          </a:prstGeom>
          <a:solidFill>
            <a:schemeClr val="accent2"/>
          </a:solidFill>
        </p:spPr>
        <p:txBody>
          <a:bodyPr wrap="square" rtlCol="0">
            <a:spAutoFit/>
          </a:bodyPr>
          <a:lstStyle/>
          <a:p>
            <a:pPr algn="ctr">
              <a:lnSpc>
                <a:spcPct val="85000"/>
              </a:lnSpc>
            </a:pPr>
            <a:r>
              <a:rPr lang="en-US" noProof="0" dirty="0">
                <a:solidFill>
                  <a:schemeClr val="bg1"/>
                </a:solidFill>
              </a:rPr>
              <a:t> </a:t>
            </a:r>
            <a:r>
              <a:rPr lang="en-US" sz="11500" noProof="0" dirty="0">
                <a:solidFill>
                  <a:schemeClr val="bg1"/>
                </a:solidFill>
              </a:rPr>
              <a:t>“”</a:t>
            </a:r>
            <a:endParaRPr lang="en-US" noProof="0" dirty="0">
              <a:solidFill>
                <a:schemeClr val="bg1"/>
              </a:solidFill>
            </a:endParaRP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Footer Placeholder 1"/>
          <p:cNvSpPr>
            <a:spLocks noGrp="1"/>
          </p:cNvSpPr>
          <p:nvPr>
            <p:ph type="ftr" sz="quarter" idx="16"/>
          </p:nvPr>
        </p:nvSpPr>
        <p:spPr/>
        <p:txBody>
          <a:bodyPr/>
          <a:lstStyle/>
          <a:p>
            <a:r>
              <a:rPr lang="en-US" noProof="0" dirty="0"/>
              <a:t>Month 00, YYYY - Title of presentation</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7123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471600" y="709200"/>
            <a:ext cx="8204400" cy="217170"/>
          </a:xfrm>
        </p:spPr>
        <p:txBody>
          <a:bodyPr>
            <a:normAutofit/>
          </a:bodyPr>
          <a:lstStyle>
            <a:lvl1pPr marL="0" indent="0">
              <a:buNone/>
              <a:defRPr sz="1700" b="1">
                <a:solidFill>
                  <a:schemeClr val="accent3"/>
                </a:solidFill>
              </a:defRPr>
            </a:lvl1pPr>
          </a:lstStyle>
          <a:p>
            <a:pPr lvl="0"/>
            <a:r>
              <a:rPr lang="en-US" noProof="0" dirty="0"/>
              <a:t>[Subtitle]</a:t>
            </a:r>
          </a:p>
        </p:txBody>
      </p:sp>
      <p:sp>
        <p:nvSpPr>
          <p:cNvPr id="3" name="Title 2"/>
          <p:cNvSpPr>
            <a:spLocks noGrp="1"/>
          </p:cNvSpPr>
          <p:nvPr>
            <p:ph type="title"/>
          </p:nvPr>
        </p:nvSpPr>
        <p:spPr/>
        <p:txBody>
          <a:bodyPr/>
          <a:lstStyle/>
          <a:p>
            <a:r>
              <a:rPr lang="zh-CN" altLang="en-US" noProof="0"/>
              <a:t>单击此处编辑母版标题样式</a:t>
            </a:r>
            <a:endParaRPr lang="en-US" noProof="0" dirty="0"/>
          </a:p>
        </p:txBody>
      </p:sp>
      <p:sp>
        <p:nvSpPr>
          <p:cNvPr id="2" name="Rectangle 1"/>
          <p:cNvSpPr/>
          <p:nvPr userDrawn="1"/>
        </p:nvSpPr>
        <p:spPr>
          <a:xfrm>
            <a:off x="471487" y="1219200"/>
            <a:ext cx="2322513" cy="3549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8"/>
          <p:cNvSpPr>
            <a:spLocks noGrp="1"/>
          </p:cNvSpPr>
          <p:nvPr>
            <p:ph type="pic" sz="quarter" idx="16" hasCustomPrompt="1"/>
          </p:nvPr>
        </p:nvSpPr>
        <p:spPr>
          <a:xfrm>
            <a:off x="630878" y="1895475"/>
            <a:ext cx="2012950" cy="2193926"/>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Content Placeholder 3"/>
          <p:cNvSpPr>
            <a:spLocks noGrp="1"/>
          </p:cNvSpPr>
          <p:nvPr>
            <p:ph sz="quarter" idx="11"/>
          </p:nvPr>
        </p:nvSpPr>
        <p:spPr>
          <a:xfrm>
            <a:off x="2953391" y="1219201"/>
            <a:ext cx="5722497" cy="3549650"/>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4" name="Footer Placeholder 3"/>
          <p:cNvSpPr>
            <a:spLocks noGrp="1"/>
          </p:cNvSpPr>
          <p:nvPr>
            <p:ph type="ftr" sz="quarter" idx="17"/>
          </p:nvPr>
        </p:nvSpPr>
        <p:spPr/>
        <p:txBody>
          <a:bodyPr/>
          <a:lstStyle/>
          <a:p>
            <a:r>
              <a:rPr lang="en-US" noProof="0" dirty="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91367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475200" y="5209200"/>
            <a:ext cx="3592800" cy="114286"/>
          </a:xfrm>
        </p:spPr>
        <p:txBody>
          <a:bodyPr/>
          <a:lstStyle/>
          <a:p>
            <a:r>
              <a:rPr lang="en-GB"/>
              <a:t>Month 00, </a:t>
            </a:r>
            <a:r>
              <a:rPr lang="en-US" noProof="0"/>
              <a:t>YYYY</a:t>
            </a:r>
            <a:r>
              <a:rPr lang="en-GB"/>
              <a:t> - Title of presentation</a:t>
            </a:r>
            <a:endParaRPr lang="en-AU" dirty="0"/>
          </a:p>
        </p:txBody>
      </p:sp>
      <p:sp>
        <p:nvSpPr>
          <p:cNvPr id="8" name="Slide Number Placeholder 7"/>
          <p:cNvSpPr>
            <a:spLocks noGrp="1"/>
          </p:cNvSpPr>
          <p:nvPr>
            <p:ph type="sldNum" sz="quarter" idx="11"/>
          </p:nvPr>
        </p:nvSpPr>
        <p:spPr>
          <a:xfrm>
            <a:off x="85030" y="5209200"/>
            <a:ext cx="235646" cy="1152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508" y="375506"/>
            <a:ext cx="914501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000" y="702000"/>
            <a:ext cx="1472701" cy="631358"/>
          </a:xfrm>
          <a:prstGeom prst="rect">
            <a:avLst/>
          </a:prstGeom>
        </p:spPr>
      </p:pic>
      <p:sp>
        <p:nvSpPr>
          <p:cNvPr id="17" name="Text Placeholder 16"/>
          <p:cNvSpPr>
            <a:spLocks noGrp="1"/>
          </p:cNvSpPr>
          <p:nvPr>
            <p:ph type="body" sz="quarter" idx="12" hasCustomPrompt="1"/>
          </p:nvPr>
        </p:nvSpPr>
        <p:spPr>
          <a:xfrm>
            <a:off x="4652963" y="1557339"/>
            <a:ext cx="4332287" cy="1014411"/>
          </a:xfrm>
          <a:solidFill>
            <a:srgbClr val="FF0000"/>
          </a:solidFill>
        </p:spPr>
        <p:txBody>
          <a:bodyPr lIns="133200" tIns="72000" rIns="133200" bIns="72000">
            <a:noAutofit/>
          </a:bodyPr>
          <a:lstStyle>
            <a:lvl1pPr marL="0" indent="0" algn="r">
              <a:spcBef>
                <a:spcPts val="0"/>
              </a:spcBef>
              <a:spcAft>
                <a:spcPts val="2200"/>
              </a:spcAft>
              <a:buNone/>
              <a:defRPr sz="3000" b="1" baseline="0">
                <a:solidFill>
                  <a:schemeClr val="bg1"/>
                </a:solidFill>
              </a:defRPr>
            </a:lvl1pPr>
            <a:lvl2pPr marL="0" indent="0" algn="r">
              <a:spcBef>
                <a:spcPts val="0"/>
              </a:spcBef>
              <a:buNone/>
              <a:defRPr sz="1800" b="0">
                <a:solidFill>
                  <a:schemeClr val="bg1"/>
                </a:solidFill>
              </a:defRPr>
            </a:lvl2pPr>
            <a:lvl3pPr marL="0" indent="0" algn="r">
              <a:spcBef>
                <a:spcPts val="800"/>
              </a:spcBef>
              <a:buNone/>
              <a:tabLst/>
              <a:defRPr sz="1400" b="0">
                <a:solidFill>
                  <a:schemeClr val="bg1"/>
                </a:solidFill>
              </a:defRPr>
            </a:lvl3pPr>
            <a:lvl4pPr marL="1008" indent="0" algn="r">
              <a:buFont typeface="Arial" panose="020B0604020202020204" pitchFamily="34" charset="0"/>
              <a:buNone/>
              <a:defRPr sz="3000" b="0">
                <a:solidFill>
                  <a:schemeClr val="bg1"/>
                </a:solidFill>
              </a:defRPr>
            </a:lvl4pPr>
            <a:lvl5pPr marL="0" indent="0" algn="r">
              <a:buFont typeface="Arial" panose="020B0604020202020204" pitchFamily="34" charset="0"/>
              <a:buNone/>
              <a:defRPr sz="3000" b="0">
                <a:solidFill>
                  <a:schemeClr val="bg1"/>
                </a:solidFill>
              </a:defRPr>
            </a:lvl5pPr>
          </a:lstStyle>
          <a:p>
            <a:pPr lvl="0"/>
            <a:r>
              <a:rPr lang="en-US" dirty="0"/>
              <a:t>[Thank you]</a:t>
            </a:r>
          </a:p>
        </p:txBody>
      </p:sp>
    </p:spTree>
    <p:extLst>
      <p:ext uri="{BB962C8B-B14F-4D97-AF65-F5344CB8AC3E}">
        <p14:creationId xmlns:p14="http://schemas.microsoft.com/office/powerpoint/2010/main" val="316655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876674" y="1219201"/>
            <a:ext cx="4799214" cy="3549650"/>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endParaRPr lang="en-US" noProof="0" dirty="0"/>
          </a:p>
        </p:txBody>
      </p:sp>
      <p:sp>
        <p:nvSpPr>
          <p:cNvPr id="10" name="Picture Placeholder 8"/>
          <p:cNvSpPr>
            <a:spLocks noGrp="1"/>
          </p:cNvSpPr>
          <p:nvPr>
            <p:ph type="pic" sz="quarter" idx="16" hasCustomPrompt="1"/>
          </p:nvPr>
        </p:nvSpPr>
        <p:spPr>
          <a:xfrm>
            <a:off x="471488" y="1219200"/>
            <a:ext cx="3251199" cy="354965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Text Placeholder 8"/>
          <p:cNvSpPr>
            <a:spLocks noGrp="1"/>
          </p:cNvSpPr>
          <p:nvPr>
            <p:ph type="body" sz="quarter" idx="15" hasCustomPrompt="1"/>
          </p:nvPr>
        </p:nvSpPr>
        <p:spPr>
          <a:xfrm>
            <a:off x="471600" y="709200"/>
            <a:ext cx="7274283" cy="217170"/>
          </a:xfrm>
        </p:spPr>
        <p:txBody>
          <a:bodyPr>
            <a:normAutofit/>
          </a:bodyPr>
          <a:lstStyle>
            <a:lvl1pPr marL="0" indent="0">
              <a:buNone/>
              <a:defRPr sz="1700" b="1">
                <a:solidFill>
                  <a:schemeClr val="accent3"/>
                </a:solidFill>
              </a:defRPr>
            </a:lvl1pPr>
          </a:lstStyle>
          <a:p>
            <a:pPr lvl="0"/>
            <a:r>
              <a:rPr lang="en-US" noProof="0" dirty="0"/>
              <a:t>[Subtitle]</a:t>
            </a:r>
          </a:p>
        </p:txBody>
      </p:sp>
      <p:sp>
        <p:nvSpPr>
          <p:cNvPr id="3" name="Title 2"/>
          <p:cNvSpPr>
            <a:spLocks noGrp="1"/>
          </p:cNvSpPr>
          <p:nvPr>
            <p:ph type="title"/>
          </p:nvPr>
        </p:nvSpPr>
        <p:spPr>
          <a:xfrm>
            <a:off x="471487" y="302400"/>
            <a:ext cx="7275513" cy="406800"/>
          </a:xfrm>
        </p:spPr>
        <p:txBody>
          <a:bodyPr/>
          <a:lstStyle/>
          <a:p>
            <a:r>
              <a:rPr lang="zh-CN" altLang="en-US" noProof="0"/>
              <a:t>单击此处编辑母版标题样式</a:t>
            </a:r>
            <a:endParaRPr lang="en-US" noProof="0" dirty="0"/>
          </a:p>
        </p:txBody>
      </p:sp>
      <p:sp>
        <p:nvSpPr>
          <p:cNvPr id="8" name="Picture Placeholder 7"/>
          <p:cNvSpPr>
            <a:spLocks noGrp="1"/>
          </p:cNvSpPr>
          <p:nvPr>
            <p:ph type="pic" sz="quarter" idx="17" hasCustomPrompt="1"/>
          </p:nvPr>
        </p:nvSpPr>
        <p:spPr>
          <a:xfrm>
            <a:off x="7747000" y="371474"/>
            <a:ext cx="928688" cy="554896"/>
          </a:xfrm>
        </p:spPr>
        <p:txBody>
          <a:bodyPr/>
          <a:lstStyle>
            <a:lvl1pPr marL="0" indent="0" algn="ctr">
              <a:buNone/>
              <a:defRPr/>
            </a:lvl1pPr>
          </a:lstStyle>
          <a:p>
            <a:r>
              <a:rPr lang="en-US" noProof="0" dirty="0"/>
              <a:t>[Logo]</a:t>
            </a:r>
          </a:p>
        </p:txBody>
      </p:sp>
      <p:sp>
        <p:nvSpPr>
          <p:cNvPr id="2" name="Footer Placeholder 1"/>
          <p:cNvSpPr>
            <a:spLocks noGrp="1"/>
          </p:cNvSpPr>
          <p:nvPr>
            <p:ph type="ftr" sz="quarter" idx="18"/>
          </p:nvPr>
        </p:nvSpPr>
        <p:spPr/>
        <p:txBody>
          <a:bodyPr/>
          <a:lstStyle/>
          <a:p>
            <a:r>
              <a:rPr lang="en-US" noProof="0" dirty="0"/>
              <a:t>Month 00, YYYY - Title of presentation</a:t>
            </a:r>
          </a:p>
        </p:txBody>
      </p:sp>
      <p:sp>
        <p:nvSpPr>
          <p:cNvPr id="11" name="Slide Number Placeholder 10"/>
          <p:cNvSpPr>
            <a:spLocks noGrp="1"/>
          </p:cNvSpPr>
          <p:nvPr>
            <p:ph type="sldNum" sz="quarter" idx="19"/>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460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a:t>单击此处编辑母版标题样式</a:t>
            </a:r>
            <a:endParaRPr lang="en-AU" dirty="0"/>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331501"/>
            <a:ext cx="9144000" cy="78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7" tIns="40818" rIns="81637" bIns="40818" rtlCol="0" anchor="ctr"/>
          <a:lstStyle/>
          <a:p>
            <a:pPr algn="ctr"/>
            <a:endParaRPr lang="en-AU"/>
          </a:p>
        </p:txBody>
      </p:sp>
      <p:sp>
        <p:nvSpPr>
          <p:cNvPr id="3" name="Rectangle 2"/>
          <p:cNvSpPr/>
          <p:nvPr userDrawn="1"/>
        </p:nvSpPr>
        <p:spPr>
          <a:xfrm>
            <a:off x="0" y="4353948"/>
            <a:ext cx="9144000" cy="78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7" tIns="40818" rIns="81637" bIns="40818" rtlCol="0" anchor="ctr"/>
          <a:lstStyle/>
          <a:p>
            <a:pPr algn="ctr"/>
            <a:endParaRPr lang="en-AU"/>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9144000" cy="5143500"/>
          </a:xfrm>
          <a:solidFill>
            <a:schemeClr val="accent3">
              <a:lumMod val="20000"/>
              <a:lumOff val="80000"/>
            </a:schemeClr>
          </a:solidFill>
        </p:spPr>
        <p:txBody>
          <a:bodyPr anchor="ctr">
            <a:noAutofit/>
          </a:bodyPr>
          <a:lstStyle>
            <a:lvl1pPr marL="0" indent="0" algn="ctr">
              <a:spcBef>
                <a:spcPts val="0"/>
              </a:spcBef>
              <a:spcAft>
                <a:spcPts val="0"/>
              </a:spcAft>
              <a:buNone/>
              <a:defRPr sz="1300" baseline="0"/>
            </a:lvl1pPr>
          </a:lstStyle>
          <a:p>
            <a:r>
              <a:rPr lang="en-AU" dirty="0"/>
              <a:t>[Click the icon to </a:t>
            </a:r>
            <a:r>
              <a:rPr lang="en-US" noProof="0" dirty="0"/>
              <a:t>choose</a:t>
            </a:r>
            <a:r>
              <a:rPr lang="en-AU" dirty="0"/>
              <a:t> your own image </a:t>
            </a:r>
            <a:br>
              <a:rPr lang="en-AU" dirty="0"/>
            </a:br>
            <a:r>
              <a:rPr lang="en-AU" dirty="0"/>
              <a:t>or select this placeholder to fill with a </a:t>
            </a:r>
            <a:r>
              <a:rPr lang="en-AU" dirty="0" err="1"/>
              <a:t>color</a:t>
            </a:r>
            <a:r>
              <a:rPr lang="en-AU" dirty="0"/>
              <a:t>]</a:t>
            </a: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75758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4" name="Espace réservé du numéro de diapositive 5"/>
          <p:cNvSpPr>
            <a:spLocks noGrp="1"/>
          </p:cNvSpPr>
          <p:nvPr>
            <p:ph type="sldNum" sz="quarter" idx="13"/>
          </p:nvPr>
        </p:nvSpPr>
        <p:spPr/>
        <p:txBody>
          <a:bodyPr/>
          <a:lstStyle>
            <a:lvl1pPr>
              <a:buFont typeface="Arial" pitchFamily="34" charset="0"/>
              <a:buNone/>
              <a:defRPr/>
            </a:lvl1pPr>
          </a:lstStyle>
          <a:p>
            <a:pPr>
              <a:buClr>
                <a:srgbClr val="FF3333"/>
              </a:buClr>
              <a:defRPr/>
            </a:pPr>
            <a:fld id="{7C9215C6-5DD9-4D6A-B4AF-C2FCF4065C19}" type="slidenum">
              <a:rPr lang="en-US">
                <a:solidFill>
                  <a:srgbClr val="000000"/>
                </a:solidFill>
              </a:rPr>
              <a:pPr>
                <a:buClr>
                  <a:srgbClr val="FF3333"/>
                </a:buClr>
                <a:defRPr/>
              </a:pPr>
              <a:t>‹#›</a:t>
            </a:fld>
            <a:r>
              <a:rPr lang="en-US" dirty="0">
                <a:solidFill>
                  <a:srgbClr val="000000"/>
                </a:solidFill>
              </a:rPr>
              <a:t> – </a:t>
            </a:r>
          </a:p>
        </p:txBody>
      </p:sp>
    </p:spTree>
    <p:extLst>
      <p:ext uri="{BB962C8B-B14F-4D97-AF65-F5344CB8AC3E}">
        <p14:creationId xmlns:p14="http://schemas.microsoft.com/office/powerpoint/2010/main" val="3248165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sp>
        <p:nvSpPr>
          <p:cNvPr id="6" name="ZoneTexte 9"/>
          <p:cNvSpPr txBox="1">
            <a:spLocks noChangeArrowheads="1"/>
          </p:cNvSpPr>
          <p:nvPr/>
        </p:nvSpPr>
        <p:spPr bwMode="auto">
          <a:xfrm>
            <a:off x="-2870200" y="4517233"/>
            <a:ext cx="2743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fr-FR" sz="1050" b="1">
                <a:solidFill>
                  <a:srgbClr val="000000"/>
                </a:solidFill>
                <a:cs typeface="Arial" pitchFamily="34" charset="0"/>
              </a:rPr>
              <a:t>On a dark picture remove the STOP Hunger color logo</a:t>
            </a:r>
            <a:endParaRPr lang="fr-FR" sz="1050">
              <a:solidFill>
                <a:srgbClr val="000000"/>
              </a:solidFill>
              <a:cs typeface="Arial" pitchFamily="34" charset="0"/>
            </a:endParaRPr>
          </a:p>
        </p:txBody>
      </p:sp>
      <p:sp>
        <p:nvSpPr>
          <p:cNvPr id="7" name="ZoneTexte 6"/>
          <p:cNvSpPr txBox="1"/>
          <p:nvPr/>
        </p:nvSpPr>
        <p:spPr>
          <a:xfrm>
            <a:off x="9237663" y="652463"/>
            <a:ext cx="3543300" cy="2713563"/>
          </a:xfrm>
          <a:prstGeom prst="rect">
            <a:avLst/>
          </a:prstGeom>
          <a:noFill/>
        </p:spPr>
        <p:txBody>
          <a:bodyPr lIns="0" tIns="0" rIns="0" bIns="0">
            <a:spAutoFit/>
          </a:bodyPr>
          <a:lstStyle/>
          <a:p>
            <a:pPr fontAlgn="base">
              <a:spcBef>
                <a:spcPct val="0"/>
              </a:spcBef>
              <a:spcAft>
                <a:spcPct val="0"/>
              </a:spcAft>
              <a:defRPr/>
            </a:pPr>
            <a:r>
              <a:rPr lang="en-US" sz="1050" b="1" dirty="0">
                <a:solidFill>
                  <a:srgbClr val="000000"/>
                </a:solidFill>
                <a:cs typeface="Arial" pitchFamily="34" charset="0"/>
              </a:rPr>
              <a:t>THE “EXPERTISE” </a:t>
            </a:r>
            <a:br>
              <a:rPr lang="en-US" sz="1050" b="1" dirty="0">
                <a:solidFill>
                  <a:srgbClr val="000000"/>
                </a:solidFill>
                <a:cs typeface="Arial" pitchFamily="34" charset="0"/>
              </a:rPr>
            </a:br>
            <a:r>
              <a:rPr lang="en-US" sz="1050" b="1" dirty="0">
                <a:solidFill>
                  <a:srgbClr val="000000"/>
                </a:solidFill>
                <a:cs typeface="Arial" pitchFamily="34" charset="0"/>
              </a:rPr>
              <a:t>IS NOT MANDATORY </a:t>
            </a:r>
            <a:r>
              <a:rPr lang="en-US" sz="1050" dirty="0">
                <a:solidFill>
                  <a:srgbClr val="000000"/>
                </a:solidFill>
                <a:cs typeface="Arial" pitchFamily="34" charset="0"/>
              </a:rPr>
              <a:t>and it can be used </a:t>
            </a:r>
            <a:br>
              <a:rPr lang="en-US" sz="1050" dirty="0">
                <a:solidFill>
                  <a:srgbClr val="000000"/>
                </a:solidFill>
                <a:cs typeface="Arial" pitchFamily="34" charset="0"/>
              </a:rPr>
            </a:br>
            <a:r>
              <a:rPr lang="en-US" sz="1050" b="1" dirty="0">
                <a:solidFill>
                  <a:srgbClr val="000000"/>
                </a:solidFill>
                <a:cs typeface="Arial" pitchFamily="34" charset="0"/>
              </a:rPr>
              <a:t>for the following expertise only :</a:t>
            </a:r>
            <a:r>
              <a:rPr lang="fr-FR" sz="1050" b="1" dirty="0">
                <a:solidFill>
                  <a:srgbClr val="000000"/>
                </a:solidFill>
                <a:cs typeface="Arial" pitchFamily="34" charset="0"/>
              </a:rPr>
              <a:t>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On-site Services,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Benefits and Rewards Services,</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corporate,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Health Care,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Education,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Remote Sites,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Seniors,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Sports and Leisure,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Public benefits,</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Employee benefits,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Incentives and Recognition.</a:t>
            </a:r>
          </a:p>
        </p:txBody>
      </p:sp>
      <p:sp>
        <p:nvSpPr>
          <p:cNvPr id="9" name="ZoneTexte 8"/>
          <p:cNvSpPr txBox="1"/>
          <p:nvPr/>
        </p:nvSpPr>
        <p:spPr>
          <a:xfrm>
            <a:off x="-2628900" y="1"/>
            <a:ext cx="2501900" cy="4154984"/>
          </a:xfrm>
          <a:prstGeom prst="rect">
            <a:avLst/>
          </a:prstGeom>
          <a:noFill/>
          <a:ln>
            <a:noFill/>
          </a:ln>
        </p:spPr>
        <p:txBody>
          <a:bodyPr lIns="0" tIns="0" rIns="0" bIns="0">
            <a:spAutoFit/>
          </a:bodyPr>
          <a:lstStyle>
            <a:lvl1pPr>
              <a:defRPr sz="2300">
                <a:solidFill>
                  <a:schemeClr val="tx1"/>
                </a:solidFill>
                <a:latin typeface="Calibri" pitchFamily="34" charset="0"/>
                <a:ea typeface="Geneva" pitchFamily="120" charset="-128"/>
              </a:defRPr>
            </a:lvl1pPr>
            <a:lvl2pPr marL="742950" indent="-285750">
              <a:defRPr sz="2300">
                <a:solidFill>
                  <a:schemeClr val="tx1"/>
                </a:solidFill>
                <a:latin typeface="Calibri" pitchFamily="34" charset="0"/>
                <a:ea typeface="Geneva" pitchFamily="120" charset="-128"/>
              </a:defRPr>
            </a:lvl2pPr>
            <a:lvl3pPr marL="1143000" indent="-228600">
              <a:defRPr sz="2300">
                <a:solidFill>
                  <a:schemeClr val="tx1"/>
                </a:solidFill>
                <a:latin typeface="Calibri" pitchFamily="34" charset="0"/>
                <a:ea typeface="Geneva" pitchFamily="120" charset="-128"/>
              </a:defRPr>
            </a:lvl3pPr>
            <a:lvl4pPr marL="1600200" indent="-228600">
              <a:defRPr sz="2300">
                <a:solidFill>
                  <a:schemeClr val="tx1"/>
                </a:solidFill>
                <a:latin typeface="Calibri" pitchFamily="34" charset="0"/>
                <a:ea typeface="Geneva" pitchFamily="120" charset="-128"/>
              </a:defRPr>
            </a:lvl4pPr>
            <a:lvl5pPr marL="2057400" indent="-228600">
              <a:defRPr sz="2300">
                <a:solidFill>
                  <a:schemeClr val="tx1"/>
                </a:solidFill>
                <a:latin typeface="Calibri" pitchFamily="34" charset="0"/>
                <a:ea typeface="Geneva" pitchFamily="120" charset="-128"/>
              </a:defRPr>
            </a:lvl5pPr>
            <a:lvl6pPr marL="2514600" indent="-228600" defTabSz="582613" fontAlgn="base">
              <a:spcBef>
                <a:spcPct val="0"/>
              </a:spcBef>
              <a:spcAft>
                <a:spcPct val="0"/>
              </a:spcAft>
              <a:defRPr sz="2300">
                <a:solidFill>
                  <a:schemeClr val="tx1"/>
                </a:solidFill>
                <a:latin typeface="Calibri" pitchFamily="34" charset="0"/>
                <a:ea typeface="Geneva" pitchFamily="120" charset="-128"/>
              </a:defRPr>
            </a:lvl6pPr>
            <a:lvl7pPr marL="2971800" indent="-228600" defTabSz="582613" fontAlgn="base">
              <a:spcBef>
                <a:spcPct val="0"/>
              </a:spcBef>
              <a:spcAft>
                <a:spcPct val="0"/>
              </a:spcAft>
              <a:defRPr sz="2300">
                <a:solidFill>
                  <a:schemeClr val="tx1"/>
                </a:solidFill>
                <a:latin typeface="Calibri" pitchFamily="34" charset="0"/>
                <a:ea typeface="Geneva" pitchFamily="120" charset="-128"/>
              </a:defRPr>
            </a:lvl7pPr>
            <a:lvl8pPr marL="3429000" indent="-228600" defTabSz="582613" fontAlgn="base">
              <a:spcBef>
                <a:spcPct val="0"/>
              </a:spcBef>
              <a:spcAft>
                <a:spcPct val="0"/>
              </a:spcAft>
              <a:defRPr sz="2300">
                <a:solidFill>
                  <a:schemeClr val="tx1"/>
                </a:solidFill>
                <a:latin typeface="Calibri" pitchFamily="34" charset="0"/>
                <a:ea typeface="Geneva" pitchFamily="120" charset="-128"/>
              </a:defRPr>
            </a:lvl8pPr>
            <a:lvl9pPr marL="3886200" indent="-228600" defTabSz="582613" fontAlgn="base">
              <a:spcBef>
                <a:spcPct val="0"/>
              </a:spcBef>
              <a:spcAft>
                <a:spcPct val="0"/>
              </a:spcAft>
              <a:defRPr sz="2300">
                <a:solidFill>
                  <a:schemeClr val="tx1"/>
                </a:solidFill>
                <a:latin typeface="Calibri" pitchFamily="34" charset="0"/>
                <a:ea typeface="Geneva" pitchFamily="120" charset="-128"/>
              </a:defRPr>
            </a:lvl9pPr>
          </a:lstStyle>
          <a:p>
            <a:pPr algn="r" fontAlgn="base">
              <a:spcBef>
                <a:spcPct val="0"/>
              </a:spcBef>
              <a:spcAft>
                <a:spcPct val="0"/>
              </a:spcAft>
              <a:defRPr/>
            </a:pPr>
            <a:r>
              <a:rPr lang="en-US" sz="900" b="1" dirty="0">
                <a:solidFill>
                  <a:srgbClr val="000000"/>
                </a:solidFill>
                <a:latin typeface="Arial" pitchFamily="34" charset="0"/>
                <a:cs typeface="Arial" pitchFamily="34" charset="0"/>
              </a:rPr>
              <a:t>REPLACE THE IMAGE:</a:t>
            </a:r>
            <a:r>
              <a:rPr lang="fr-FR" sz="900" b="1" dirty="0">
                <a:solidFill>
                  <a:srgbClr val="000000"/>
                </a:solidFill>
                <a:latin typeface="Arial" pitchFamily="34" charset="0"/>
                <a:cs typeface="Arial" pitchFamily="34" charset="0"/>
              </a:rPr>
              <a:t> </a:t>
            </a:r>
          </a:p>
          <a:p>
            <a:pPr algn="r" fontAlgn="base">
              <a:spcBef>
                <a:spcPct val="0"/>
              </a:spcBef>
              <a:spcAft>
                <a:spcPct val="0"/>
              </a:spcAft>
              <a:defRPr/>
            </a:pPr>
            <a:endParaRPr lang="fr-FR" sz="900" b="1" dirty="0">
              <a:solidFill>
                <a:srgbClr val="000000"/>
              </a:solidFill>
              <a:latin typeface="Arial" pitchFamily="34" charset="0"/>
              <a:cs typeface="Arial" pitchFamily="34" charset="0"/>
            </a:endParaRPr>
          </a:p>
          <a:p>
            <a:pPr algn="r" fontAlgn="base">
              <a:spcBef>
                <a:spcPct val="0"/>
              </a:spcBef>
              <a:spcAft>
                <a:spcPct val="0"/>
              </a:spcAft>
              <a:buFont typeface="Wingdings" pitchFamily="2" charset="2"/>
              <a:buChar char="ü"/>
              <a:defRPr/>
            </a:pPr>
            <a:r>
              <a:rPr lang="en-US" sz="900" dirty="0">
                <a:solidFill>
                  <a:srgbClr val="000000"/>
                </a:solidFill>
                <a:latin typeface="Arial" pitchFamily="34" charset="0"/>
                <a:cs typeface="Arial" pitchFamily="34" charset="0"/>
              </a:rPr>
              <a:t>Right click on the photo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and click </a:t>
            </a:r>
            <a:r>
              <a:rPr lang="en-US" altLang="fr-FR" sz="900" dirty="0">
                <a:solidFill>
                  <a:srgbClr val="000000"/>
                </a:solidFill>
                <a:latin typeface="Arial" pitchFamily="34" charset="0"/>
                <a:cs typeface="Arial" pitchFamily="34" charset="0"/>
              </a:rPr>
              <a:t>“</a:t>
            </a:r>
            <a:r>
              <a:rPr lang="en-US" sz="900" dirty="0">
                <a:solidFill>
                  <a:srgbClr val="000000"/>
                </a:solidFill>
                <a:latin typeface="Arial" pitchFamily="34" charset="0"/>
                <a:cs typeface="Arial" pitchFamily="34" charset="0"/>
              </a:rPr>
              <a:t>delete</a:t>
            </a:r>
            <a:r>
              <a:rPr lang="en-US" altLang="fr-FR" sz="900" dirty="0">
                <a:solidFill>
                  <a:srgbClr val="000000"/>
                </a:solidFill>
                <a:latin typeface="Arial" pitchFamily="34" charset="0"/>
                <a:cs typeface="Arial" pitchFamily="34" charset="0"/>
              </a:rPr>
              <a:t>”</a:t>
            </a:r>
            <a:r>
              <a:rPr lang="en-US" sz="900" dirty="0">
                <a:solidFill>
                  <a:srgbClr val="000000"/>
                </a:solidFill>
                <a:latin typeface="Arial" pitchFamily="34" charset="0"/>
                <a:cs typeface="Arial" pitchFamily="34" charset="0"/>
              </a:rPr>
              <a:t> (or </a:t>
            </a:r>
            <a:r>
              <a:rPr lang="en-US" altLang="fr-FR" sz="900" dirty="0">
                <a:solidFill>
                  <a:srgbClr val="000000"/>
                </a:solidFill>
                <a:latin typeface="Arial" pitchFamily="34" charset="0"/>
                <a:cs typeface="Arial" pitchFamily="34" charset="0"/>
              </a:rPr>
              <a:t>“</a:t>
            </a:r>
            <a:r>
              <a:rPr lang="en-US" sz="900" dirty="0">
                <a:solidFill>
                  <a:srgbClr val="000000"/>
                </a:solidFill>
                <a:latin typeface="Arial" pitchFamily="34" charset="0"/>
                <a:cs typeface="Arial" pitchFamily="34" charset="0"/>
              </a:rPr>
              <a:t>cut</a:t>
            </a:r>
            <a:r>
              <a:rPr lang="en-US" altLang="fr-FR" sz="900" dirty="0">
                <a:solidFill>
                  <a:srgbClr val="000000"/>
                </a:solidFill>
                <a:latin typeface="Arial" pitchFamily="34" charset="0"/>
                <a:cs typeface="Arial" pitchFamily="34" charset="0"/>
              </a:rPr>
              <a:t>”</a:t>
            </a:r>
            <a:r>
              <a:rPr lang="en-US" sz="900" dirty="0">
                <a:solidFill>
                  <a:srgbClr val="000000"/>
                </a:solidFill>
                <a:latin typeface="Arial" pitchFamily="34" charset="0"/>
                <a:cs typeface="Arial" pitchFamily="34" charset="0"/>
              </a:rPr>
              <a:t>)</a:t>
            </a:r>
          </a:p>
          <a:p>
            <a:pPr algn="r" fontAlgn="base">
              <a:spcBef>
                <a:spcPct val="0"/>
              </a:spcBef>
              <a:spcAft>
                <a:spcPct val="0"/>
              </a:spcAft>
              <a:buFont typeface="Wingdings" pitchFamily="2" charset="2"/>
              <a:buChar char="ü"/>
              <a:defRPr/>
            </a:pPr>
            <a:r>
              <a:rPr lang="en-US" sz="900" dirty="0">
                <a:solidFill>
                  <a:srgbClr val="000000"/>
                </a:solidFill>
                <a:latin typeface="Arial" pitchFamily="34" charset="0"/>
                <a:cs typeface="Arial" pitchFamily="34" charset="0"/>
              </a:rPr>
              <a:t>Click on the icon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 insert picture from file »</a:t>
            </a:r>
          </a:p>
          <a:p>
            <a:pPr algn="r" fontAlgn="base">
              <a:spcBef>
                <a:spcPct val="0"/>
              </a:spcBef>
              <a:spcAft>
                <a:spcPct val="0"/>
              </a:spcAft>
              <a:buFont typeface="Wingdings" pitchFamily="2" charset="2"/>
              <a:buChar char="ü"/>
              <a:defRPr/>
            </a:pPr>
            <a:r>
              <a:rPr lang="en-US" sz="900" dirty="0">
                <a:solidFill>
                  <a:srgbClr val="000000"/>
                </a:solidFill>
                <a:latin typeface="Arial" pitchFamily="34" charset="0"/>
                <a:cs typeface="Arial" pitchFamily="34" charset="0"/>
              </a:rPr>
              <a:t>Select your photo and click insert</a:t>
            </a:r>
          </a:p>
          <a:p>
            <a:pPr algn="r" fontAlgn="base">
              <a:spcBef>
                <a:spcPct val="0"/>
              </a:spcBef>
              <a:spcAft>
                <a:spcPct val="0"/>
              </a:spcAft>
              <a:buFont typeface="Wingdings" pitchFamily="2" charset="2"/>
              <a:buNone/>
              <a:defRPr/>
            </a:pPr>
            <a:r>
              <a:rPr lang="en-US" sz="900" dirty="0">
                <a:solidFill>
                  <a:srgbClr val="000000"/>
                </a:solidFill>
                <a:latin typeface="Arial" pitchFamily="34" charset="0"/>
                <a:cs typeface="Arial" pitchFamily="34" charset="0"/>
              </a:rPr>
              <a:t>→ The visual will automatically adjust to the correct size </a:t>
            </a:r>
          </a:p>
          <a:p>
            <a:pPr algn="r" fontAlgn="base">
              <a:spcBef>
                <a:spcPct val="0"/>
              </a:spcBef>
              <a:spcAft>
                <a:spcPct val="0"/>
              </a:spcAft>
              <a:buFont typeface="Wingdings" pitchFamily="2" charset="2"/>
              <a:buChar char="ü"/>
              <a:defRPr/>
            </a:pPr>
            <a:r>
              <a:rPr lang="en-US" sz="900" dirty="0">
                <a:solidFill>
                  <a:srgbClr val="000000"/>
                </a:solidFill>
                <a:latin typeface="Arial" pitchFamily="34" charset="0"/>
                <a:cs typeface="Arial" pitchFamily="34" charset="0"/>
              </a:rPr>
              <a:t>Right click and choose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 Send to back » then click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 send to back » again </a:t>
            </a:r>
          </a:p>
          <a:p>
            <a:pPr algn="r" fontAlgn="base">
              <a:spcBef>
                <a:spcPct val="0"/>
              </a:spcBef>
              <a:spcAft>
                <a:spcPct val="0"/>
              </a:spcAft>
              <a:buFont typeface="Wingdings" pitchFamily="2" charset="2"/>
              <a:buChar char="ü"/>
              <a:defRPr/>
            </a:pPr>
            <a:endParaRPr lang="en-US" sz="900" dirty="0">
              <a:solidFill>
                <a:srgbClr val="000000"/>
              </a:solidFill>
              <a:latin typeface="Arial" pitchFamily="34" charset="0"/>
              <a:cs typeface="Arial" pitchFamily="34" charset="0"/>
            </a:endParaRPr>
          </a:p>
          <a:p>
            <a:pPr algn="r" fontAlgn="base">
              <a:spcBef>
                <a:spcPct val="0"/>
              </a:spcBef>
              <a:spcAft>
                <a:spcPct val="0"/>
              </a:spcAft>
              <a:buFont typeface="Wingdings" pitchFamily="2" charset="2"/>
              <a:buNone/>
              <a:defRPr/>
            </a:pPr>
            <a:r>
              <a:rPr lang="en-US" sz="900" dirty="0">
                <a:solidFill>
                  <a:srgbClr val="000000"/>
                </a:solidFill>
                <a:latin typeface="Arial" pitchFamily="34" charset="0"/>
                <a:cs typeface="Arial" pitchFamily="34" charset="0"/>
              </a:rPr>
              <a:t>You may move:</a:t>
            </a:r>
          </a:p>
          <a:p>
            <a:pPr algn="r" fontAlgn="base">
              <a:spcBef>
                <a:spcPct val="0"/>
              </a:spcBef>
              <a:spcAft>
                <a:spcPct val="0"/>
              </a:spcAft>
              <a:buFont typeface="Wingdings" pitchFamily="2" charset="2"/>
              <a:buNone/>
              <a:defRPr/>
            </a:pPr>
            <a:r>
              <a:rPr lang="en-US" sz="900" dirty="0">
                <a:solidFill>
                  <a:srgbClr val="000000"/>
                </a:solidFill>
                <a:latin typeface="Arial" pitchFamily="34" charset="0"/>
                <a:cs typeface="Arial" pitchFamily="34" charset="0"/>
              </a:rPr>
              <a:t>• The red link and its white card (vertically on the slide)</a:t>
            </a:r>
          </a:p>
          <a:p>
            <a:pPr algn="r" fontAlgn="base">
              <a:spcBef>
                <a:spcPct val="0"/>
              </a:spcBef>
              <a:spcAft>
                <a:spcPct val="0"/>
              </a:spcAft>
              <a:buFont typeface="Wingdings" pitchFamily="2" charset="2"/>
              <a:buNone/>
              <a:defRPr/>
            </a:pPr>
            <a:r>
              <a:rPr lang="en-US" sz="900" dirty="0">
                <a:solidFill>
                  <a:srgbClr val="000000"/>
                </a:solidFill>
                <a:latin typeface="Arial" pitchFamily="34" charset="0"/>
                <a:cs typeface="Arial" pitchFamily="34" charset="0"/>
              </a:rPr>
              <a:t>• The title</a:t>
            </a:r>
          </a:p>
          <a:p>
            <a:pPr algn="r" fontAlgn="base">
              <a:spcBef>
                <a:spcPct val="0"/>
              </a:spcBef>
              <a:spcAft>
                <a:spcPct val="0"/>
              </a:spcAft>
              <a:buFont typeface="Wingdings" pitchFamily="2" charset="2"/>
              <a:buChar char="ü"/>
              <a:defRPr/>
            </a:pPr>
            <a:endParaRPr lang="en-US" sz="900" dirty="0">
              <a:solidFill>
                <a:srgbClr val="000000"/>
              </a:solidFill>
              <a:latin typeface="Arial" pitchFamily="34" charset="0"/>
              <a:cs typeface="Arial" pitchFamily="34" charset="0"/>
            </a:endParaRPr>
          </a:p>
          <a:p>
            <a:pPr algn="r" fontAlgn="base">
              <a:spcBef>
                <a:spcPct val="0"/>
              </a:spcBef>
              <a:spcAft>
                <a:spcPct val="0"/>
              </a:spcAft>
              <a:buFont typeface="Wingdings" pitchFamily="2" charset="2"/>
              <a:buNone/>
              <a:defRPr/>
            </a:pPr>
            <a:r>
              <a:rPr lang="en-US" sz="900" b="1" dirty="0">
                <a:solidFill>
                  <a:srgbClr val="000000"/>
                </a:solidFill>
                <a:latin typeface="Arial" pitchFamily="34" charset="0"/>
                <a:cs typeface="Arial" pitchFamily="34" charset="0"/>
              </a:rPr>
              <a:t>You may move:</a:t>
            </a:r>
            <a:endParaRPr lang="en-US" sz="900" dirty="0">
              <a:solidFill>
                <a:srgbClr val="000000"/>
              </a:solidFill>
              <a:latin typeface="Arial" pitchFamily="34" charset="0"/>
              <a:cs typeface="Arial" pitchFamily="34" charset="0"/>
            </a:endParaRPr>
          </a:p>
          <a:p>
            <a:pPr algn="r" fontAlgn="base">
              <a:spcBef>
                <a:spcPct val="0"/>
              </a:spcBef>
              <a:spcAft>
                <a:spcPct val="0"/>
              </a:spcAft>
              <a:buFont typeface="Wingdings" pitchFamily="2" charset="2"/>
              <a:buNone/>
              <a:defRPr/>
            </a:pPr>
            <a:r>
              <a:rPr lang="en-US" sz="900" dirty="0">
                <a:solidFill>
                  <a:srgbClr val="000000"/>
                </a:solidFill>
                <a:latin typeface="Arial" pitchFamily="34" charset="0"/>
                <a:cs typeface="Arial" pitchFamily="34" charset="0"/>
              </a:rPr>
              <a:t>➢ Click on the tab « Picture Tools »</a:t>
            </a:r>
          </a:p>
          <a:p>
            <a:pPr algn="r" fontAlgn="base">
              <a:spcBef>
                <a:spcPct val="0"/>
              </a:spcBef>
              <a:spcAft>
                <a:spcPct val="0"/>
              </a:spcAft>
              <a:buFont typeface="Wingdings" pitchFamily="2" charset="2"/>
              <a:buNone/>
              <a:defRPr/>
            </a:pPr>
            <a:r>
              <a:rPr lang="en-US" sz="900" dirty="0">
                <a:solidFill>
                  <a:srgbClr val="000000"/>
                </a:solidFill>
                <a:latin typeface="Arial" pitchFamily="34" charset="0"/>
                <a:cs typeface="Arial" pitchFamily="34" charset="0"/>
              </a:rPr>
              <a:t>➢ Click « Crop » and adjust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the photo to the desired size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using the cursor</a:t>
            </a:r>
          </a:p>
          <a:p>
            <a:pPr algn="r" fontAlgn="base">
              <a:spcBef>
                <a:spcPct val="0"/>
              </a:spcBef>
              <a:spcAft>
                <a:spcPct val="0"/>
              </a:spcAft>
              <a:buFont typeface="Wingdings" pitchFamily="2" charset="2"/>
              <a:buNone/>
              <a:defRPr/>
            </a:pPr>
            <a:r>
              <a:rPr lang="en-US" sz="900" dirty="0">
                <a:solidFill>
                  <a:srgbClr val="000000"/>
                </a:solidFill>
                <a:latin typeface="Arial" pitchFamily="34" charset="0"/>
                <a:cs typeface="Arial" pitchFamily="34" charset="0"/>
              </a:rPr>
              <a:t>➢ Click « crop » again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to save the format</a:t>
            </a:r>
          </a:p>
          <a:p>
            <a:pPr algn="r" fontAlgn="base">
              <a:spcBef>
                <a:spcPct val="0"/>
              </a:spcBef>
              <a:spcAft>
                <a:spcPct val="0"/>
              </a:spcAft>
              <a:buFont typeface="Wingdings" pitchFamily="2" charset="2"/>
              <a:buChar char="ü"/>
              <a:defRPr/>
            </a:pPr>
            <a:endParaRPr lang="en-US" sz="900" dirty="0">
              <a:solidFill>
                <a:srgbClr val="000000"/>
              </a:solidFill>
              <a:latin typeface="Arial" pitchFamily="34" charset="0"/>
              <a:cs typeface="Arial" pitchFamily="34" charset="0"/>
            </a:endParaRPr>
          </a:p>
          <a:p>
            <a:pPr algn="r" fontAlgn="base">
              <a:spcBef>
                <a:spcPct val="0"/>
              </a:spcBef>
              <a:spcAft>
                <a:spcPct val="0"/>
              </a:spcAft>
              <a:buFont typeface="Wingdings" pitchFamily="2" charset="2"/>
              <a:buNone/>
              <a:defRPr/>
            </a:pPr>
            <a:r>
              <a:rPr lang="en-US" sz="900" dirty="0">
                <a:solidFill>
                  <a:srgbClr val="000000"/>
                </a:solidFill>
                <a:latin typeface="Arial" pitchFamily="34" charset="0"/>
                <a:cs typeface="Arial" pitchFamily="34" charset="0"/>
              </a:rPr>
              <a:t>To delete these instructions,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click on the tab </a:t>
            </a:r>
            <a:r>
              <a:rPr lang="en-US" altLang="fr-FR" sz="900" dirty="0">
                <a:solidFill>
                  <a:srgbClr val="000000"/>
                </a:solidFill>
                <a:latin typeface="Arial" pitchFamily="34" charset="0"/>
                <a:cs typeface="Arial" pitchFamily="34" charset="0"/>
              </a:rPr>
              <a:t>“</a:t>
            </a:r>
            <a:r>
              <a:rPr lang="en-US" sz="900" dirty="0">
                <a:solidFill>
                  <a:srgbClr val="000000"/>
                </a:solidFill>
                <a:latin typeface="Arial" pitchFamily="34" charset="0"/>
                <a:cs typeface="Arial" pitchFamily="34" charset="0"/>
              </a:rPr>
              <a:t>view</a:t>
            </a:r>
            <a:r>
              <a:rPr lang="en-US" altLang="fr-FR" sz="900" dirty="0">
                <a:solidFill>
                  <a:srgbClr val="000000"/>
                </a:solidFill>
                <a:latin typeface="Arial" pitchFamily="34" charset="0"/>
                <a:cs typeface="Arial" pitchFamily="34" charset="0"/>
              </a:rPr>
              <a:t>”</a:t>
            </a:r>
            <a:r>
              <a:rPr lang="en-US" sz="900" dirty="0">
                <a:solidFill>
                  <a:srgbClr val="000000"/>
                </a:solidFill>
                <a:latin typeface="Arial" pitchFamily="34" charset="0"/>
                <a:cs typeface="Arial" pitchFamily="34" charset="0"/>
              </a:rPr>
              <a:t>,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then click </a:t>
            </a:r>
            <a:r>
              <a:rPr lang="en-US" altLang="fr-FR" sz="900" dirty="0">
                <a:solidFill>
                  <a:srgbClr val="000000"/>
                </a:solidFill>
                <a:latin typeface="Arial" pitchFamily="34" charset="0"/>
                <a:cs typeface="Arial" pitchFamily="34" charset="0"/>
              </a:rPr>
              <a:t>“</a:t>
            </a:r>
            <a:r>
              <a:rPr lang="en-US" sz="900" dirty="0">
                <a:solidFill>
                  <a:srgbClr val="000000"/>
                </a:solidFill>
                <a:latin typeface="Arial" pitchFamily="34" charset="0"/>
                <a:cs typeface="Arial" pitchFamily="34" charset="0"/>
              </a:rPr>
              <a:t>slide master</a:t>
            </a:r>
            <a:r>
              <a:rPr lang="en-US" altLang="fr-FR" sz="900" dirty="0">
                <a:solidFill>
                  <a:srgbClr val="000000"/>
                </a:solidFill>
                <a:latin typeface="Arial" pitchFamily="34" charset="0"/>
                <a:cs typeface="Arial" pitchFamily="34" charset="0"/>
              </a:rPr>
              <a:t>”</a:t>
            </a:r>
            <a:r>
              <a:rPr lang="en-US" sz="900" dirty="0">
                <a:solidFill>
                  <a:srgbClr val="000000"/>
                </a:solidFill>
                <a:latin typeface="Arial" pitchFamily="34" charset="0"/>
                <a:cs typeface="Arial" pitchFamily="34" charset="0"/>
              </a:rPr>
              <a:t> </a:t>
            </a:r>
            <a:br>
              <a:rPr lang="en-US" sz="900" dirty="0">
                <a:solidFill>
                  <a:srgbClr val="000000"/>
                </a:solidFill>
                <a:latin typeface="Arial" pitchFamily="34" charset="0"/>
                <a:cs typeface="Arial" pitchFamily="34" charset="0"/>
              </a:rPr>
            </a:br>
            <a:r>
              <a:rPr lang="en-US" sz="900" dirty="0">
                <a:solidFill>
                  <a:srgbClr val="000000"/>
                </a:solidFill>
                <a:latin typeface="Arial" pitchFamily="34" charset="0"/>
                <a:cs typeface="Arial" pitchFamily="34" charset="0"/>
              </a:rPr>
              <a:t>and delete the text block</a:t>
            </a:r>
            <a:endParaRPr lang="fr-FR" sz="900" dirty="0">
              <a:solidFill>
                <a:srgbClr val="000000"/>
              </a:solidFill>
              <a:latin typeface="Arial" pitchFamily="34" charset="0"/>
              <a:cs typeface="Arial" pitchFamily="34" charset="0"/>
            </a:endParaRPr>
          </a:p>
        </p:txBody>
      </p:sp>
      <p:sp>
        <p:nvSpPr>
          <p:cNvPr id="3" name="Espace réservé pour une image  2"/>
          <p:cNvSpPr>
            <a:spLocks noGrp="1"/>
          </p:cNvSpPr>
          <p:nvPr>
            <p:ph type="pic" sz="quarter" idx="13"/>
          </p:nvPr>
        </p:nvSpPr>
        <p:spPr>
          <a:xfrm>
            <a:off x="0" y="0"/>
            <a:ext cx="9144000" cy="5143500"/>
          </a:xfrm>
        </p:spPr>
        <p:txBody>
          <a:bodyPr anchor="ctr"/>
          <a:lstStyle>
            <a:lvl1pPr algn="ctr">
              <a:defRPr/>
            </a:lvl1pPr>
          </a:lstStyle>
          <a:p>
            <a:pPr lvl="0"/>
            <a:r>
              <a:rPr lang="zh-CN" altLang="en-US" noProof="0"/>
              <a:t>单击图标添加图片</a:t>
            </a:r>
            <a:endParaRPr lang="fr-FR" noProof="0" dirty="0"/>
          </a:p>
        </p:txBody>
      </p:sp>
      <p:sp>
        <p:nvSpPr>
          <p:cNvPr id="5" name="Titre 4"/>
          <p:cNvSpPr>
            <a:spLocks noGrp="1"/>
          </p:cNvSpPr>
          <p:nvPr>
            <p:ph type="title"/>
          </p:nvPr>
        </p:nvSpPr>
        <p:spPr bwMode="gray">
          <a:xfrm>
            <a:off x="423822" y="1960075"/>
            <a:ext cx="8280000" cy="415499"/>
          </a:xfrm>
          <a:noFill/>
        </p:spPr>
        <p:txBody>
          <a:bodyPr lIns="0" tIns="0" rIns="0" bIns="0"/>
          <a:lstStyle>
            <a:lvl1pPr>
              <a:defRPr sz="3000" b="1">
                <a:solidFill>
                  <a:schemeClr val="tx2"/>
                </a:solidFill>
              </a:defRPr>
            </a:lvl1pPr>
          </a:lstStyle>
          <a:p>
            <a:r>
              <a:rPr lang="zh-CN" altLang="en-US"/>
              <a:t>单击此处编辑母版标题样式</a:t>
            </a:r>
            <a:endParaRPr lang="fr-FR" dirty="0"/>
          </a:p>
        </p:txBody>
      </p:sp>
      <p:sp>
        <p:nvSpPr>
          <p:cNvPr id="8" name="Espace réservé du texte 7"/>
          <p:cNvSpPr>
            <a:spLocks noGrp="1"/>
          </p:cNvSpPr>
          <p:nvPr>
            <p:ph type="body" sz="quarter" idx="11"/>
          </p:nvPr>
        </p:nvSpPr>
        <p:spPr bwMode="gray">
          <a:xfrm>
            <a:off x="447675" y="2787533"/>
            <a:ext cx="8248650" cy="27027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lang="fr-FR" sz="1200" b="0" kern="1200" smtClean="0">
                <a:solidFill>
                  <a:schemeClr val="tx2"/>
                </a:solidFill>
                <a:latin typeface="Arial" charset="0"/>
              </a:defRPr>
            </a:lvl1pPr>
            <a:lvl2pPr marL="142875" indent="0">
              <a:buNone/>
              <a:defRPr lang="fr-FR" kern="1200" smtClean="0">
                <a:solidFill>
                  <a:schemeClr val="tx1"/>
                </a:solidFill>
                <a:latin typeface="Arial" charset="0"/>
                <a:ea typeface="+mn-ea"/>
                <a:cs typeface="+mn-cs"/>
              </a:defRPr>
            </a:lvl2pPr>
            <a:lvl3pPr marL="553640" indent="0">
              <a:buNone/>
              <a:defRPr lang="fr-FR" kern="1200" smtClean="0">
                <a:solidFill>
                  <a:schemeClr val="tx1"/>
                </a:solidFill>
                <a:latin typeface="Arial" charset="0"/>
                <a:ea typeface="+mn-ea"/>
                <a:cs typeface="+mn-cs"/>
              </a:defRPr>
            </a:lvl3pPr>
            <a:lvl4pPr marL="894159" indent="0">
              <a:buNone/>
              <a:defRPr lang="fr-FR" kern="1200" smtClean="0">
                <a:solidFill>
                  <a:schemeClr val="tx1"/>
                </a:solidFill>
                <a:latin typeface="Arial" charset="0"/>
                <a:ea typeface="+mn-ea"/>
                <a:cs typeface="+mn-cs"/>
              </a:defRPr>
            </a:lvl4pPr>
            <a:lvl5pPr marL="1157288" indent="0">
              <a:buFont typeface="Arial" pitchFamily="34" charset="0"/>
              <a:buNone/>
              <a:defRPr lang="fr-FR" kern="1200">
                <a:solidFill>
                  <a:schemeClr val="tx1"/>
                </a:solidFill>
                <a:latin typeface="Arial" charset="0"/>
                <a:ea typeface="+mn-ea"/>
                <a:cs typeface="+mn-cs"/>
              </a:defRPr>
            </a:lvl5pPr>
          </a:lstStyle>
          <a:p>
            <a:pPr lvl="0"/>
            <a:r>
              <a:rPr lang="zh-CN" altLang="en-US"/>
              <a:t>单击此处编辑母版文本样式</a:t>
            </a:r>
          </a:p>
        </p:txBody>
      </p:sp>
    </p:spTree>
    <p:extLst>
      <p:ext uri="{BB962C8B-B14F-4D97-AF65-F5344CB8AC3E}">
        <p14:creationId xmlns:p14="http://schemas.microsoft.com/office/powerpoint/2010/main" val="4103222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6" name="Imag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ltGray">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0664" y="837011"/>
            <a:ext cx="1976437"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439" y="4521995"/>
            <a:ext cx="579437"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423822" y="1960073"/>
            <a:ext cx="8280000" cy="415499"/>
          </a:xfrm>
          <a:noFill/>
        </p:spPr>
        <p:txBody>
          <a:bodyPr lIns="0" tIns="0" rIns="0" bIns="0"/>
          <a:lstStyle>
            <a:lvl1pPr>
              <a:defRPr sz="3000" b="1">
                <a:solidFill>
                  <a:schemeClr val="bg1"/>
                </a:solidFill>
              </a:defRPr>
            </a:lvl1pPr>
          </a:lstStyle>
          <a:p>
            <a:r>
              <a:rPr lang="zh-CN" altLang="en-US"/>
              <a:t>单击此处编辑母版标题样式</a:t>
            </a:r>
            <a:endParaRPr lang="fr-FR" dirty="0"/>
          </a:p>
        </p:txBody>
      </p:sp>
      <p:sp>
        <p:nvSpPr>
          <p:cNvPr id="8" name="Espace réservé du texte 7"/>
          <p:cNvSpPr>
            <a:spLocks noGrp="1"/>
          </p:cNvSpPr>
          <p:nvPr>
            <p:ph type="body" sz="quarter" idx="11"/>
          </p:nvPr>
        </p:nvSpPr>
        <p:spPr>
          <a:xfrm>
            <a:off x="447675" y="2789739"/>
            <a:ext cx="8248650" cy="27027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lang="fr-FR" sz="1200" b="0" kern="1200" smtClean="0">
                <a:solidFill>
                  <a:schemeClr val="bg1"/>
                </a:solidFill>
                <a:latin typeface="Arial" charset="0"/>
              </a:defRPr>
            </a:lvl1pPr>
            <a:lvl2pPr marL="142875" indent="0">
              <a:buNone/>
              <a:defRPr lang="fr-FR" kern="1200" smtClean="0">
                <a:solidFill>
                  <a:schemeClr val="tx1"/>
                </a:solidFill>
                <a:latin typeface="Arial" charset="0"/>
                <a:ea typeface="+mn-ea"/>
                <a:cs typeface="+mn-cs"/>
              </a:defRPr>
            </a:lvl2pPr>
            <a:lvl3pPr marL="553640" indent="0">
              <a:buNone/>
              <a:defRPr lang="fr-FR" kern="1200" smtClean="0">
                <a:solidFill>
                  <a:schemeClr val="tx1"/>
                </a:solidFill>
                <a:latin typeface="Arial" charset="0"/>
                <a:ea typeface="+mn-ea"/>
                <a:cs typeface="+mn-cs"/>
              </a:defRPr>
            </a:lvl3pPr>
            <a:lvl4pPr marL="894159" indent="0">
              <a:buNone/>
              <a:defRPr lang="fr-FR" kern="1200" smtClean="0">
                <a:solidFill>
                  <a:schemeClr val="tx1"/>
                </a:solidFill>
                <a:latin typeface="Arial" charset="0"/>
                <a:ea typeface="+mn-ea"/>
                <a:cs typeface="+mn-cs"/>
              </a:defRPr>
            </a:lvl4pPr>
            <a:lvl5pPr marL="1157288" indent="0">
              <a:buFont typeface="Arial" pitchFamily="34" charset="0"/>
              <a:buNone/>
              <a:defRPr lang="fr-FR" kern="1200">
                <a:solidFill>
                  <a:schemeClr val="tx1"/>
                </a:solidFill>
                <a:latin typeface="Arial" charset="0"/>
                <a:ea typeface="+mn-ea"/>
                <a:cs typeface="+mn-cs"/>
              </a:defRPr>
            </a:lvl5pPr>
          </a:lstStyle>
          <a:p>
            <a:pPr lvl="0"/>
            <a:r>
              <a:rPr lang="zh-CN" altLang="en-US"/>
              <a:t>单击此处编辑母版文本样式</a:t>
            </a:r>
          </a:p>
        </p:txBody>
      </p:sp>
      <p:sp>
        <p:nvSpPr>
          <p:cNvPr id="7" name="Espace réservé du texte 7"/>
          <p:cNvSpPr>
            <a:spLocks noGrp="1"/>
          </p:cNvSpPr>
          <p:nvPr>
            <p:ph type="body" sz="quarter" idx="12"/>
          </p:nvPr>
        </p:nvSpPr>
        <p:spPr bwMode="gray">
          <a:xfrm>
            <a:off x="3059832" y="642643"/>
            <a:ext cx="5400168" cy="162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72000" anchor="ctr"/>
          <a:lstStyle>
            <a:lvl1pPr marL="0" indent="0" algn="r">
              <a:buNone/>
              <a:defRPr lang="fr-FR" sz="788" b="1" kern="1200" cap="all" baseline="0" smtClean="0">
                <a:solidFill>
                  <a:schemeClr val="bg1"/>
                </a:solidFill>
                <a:latin typeface="Arial" charset="0"/>
              </a:defRPr>
            </a:lvl1pPr>
            <a:lvl2pPr marL="142875" indent="0">
              <a:buNone/>
              <a:defRPr lang="fr-FR" kern="1200" smtClean="0">
                <a:solidFill>
                  <a:schemeClr val="tx1"/>
                </a:solidFill>
                <a:latin typeface="Arial" charset="0"/>
                <a:ea typeface="+mn-ea"/>
                <a:cs typeface="+mn-cs"/>
              </a:defRPr>
            </a:lvl2pPr>
            <a:lvl3pPr marL="553640" indent="0">
              <a:buNone/>
              <a:defRPr lang="fr-FR" kern="1200" smtClean="0">
                <a:solidFill>
                  <a:schemeClr val="tx1"/>
                </a:solidFill>
                <a:latin typeface="Arial" charset="0"/>
                <a:ea typeface="+mn-ea"/>
                <a:cs typeface="+mn-cs"/>
              </a:defRPr>
            </a:lvl3pPr>
            <a:lvl4pPr marL="894159" indent="0">
              <a:buNone/>
              <a:defRPr lang="fr-FR" kern="1200" smtClean="0">
                <a:solidFill>
                  <a:schemeClr val="tx1"/>
                </a:solidFill>
                <a:latin typeface="Arial" charset="0"/>
                <a:ea typeface="+mn-ea"/>
                <a:cs typeface="+mn-cs"/>
              </a:defRPr>
            </a:lvl4pPr>
            <a:lvl5pPr marL="1157288" indent="0">
              <a:buFont typeface="Arial" pitchFamily="34" charset="0"/>
              <a:buNone/>
              <a:defRPr lang="fr-FR" kern="1200">
                <a:solidFill>
                  <a:schemeClr val="tx1"/>
                </a:solidFill>
                <a:latin typeface="Arial" charset="0"/>
                <a:ea typeface="+mn-ea"/>
                <a:cs typeface="+mn-cs"/>
              </a:defRPr>
            </a:lvl5pPr>
          </a:lstStyle>
          <a:p>
            <a:pPr lvl="0"/>
            <a:r>
              <a:rPr lang="zh-CN" altLang="en-US"/>
              <a:t>单击此处编辑母版文本样式</a:t>
            </a:r>
          </a:p>
        </p:txBody>
      </p:sp>
      <p:sp>
        <p:nvSpPr>
          <p:cNvPr id="11" name="ZoneTexte 6"/>
          <p:cNvSpPr txBox="1"/>
          <p:nvPr userDrawn="1"/>
        </p:nvSpPr>
        <p:spPr>
          <a:xfrm>
            <a:off x="9237663" y="652463"/>
            <a:ext cx="3543300" cy="2713563"/>
          </a:xfrm>
          <a:prstGeom prst="rect">
            <a:avLst/>
          </a:prstGeom>
          <a:noFill/>
        </p:spPr>
        <p:txBody>
          <a:bodyPr lIns="0" tIns="0" rIns="0" bIns="0">
            <a:spAutoFit/>
          </a:bodyPr>
          <a:lstStyle/>
          <a:p>
            <a:pPr fontAlgn="base">
              <a:spcBef>
                <a:spcPct val="0"/>
              </a:spcBef>
              <a:spcAft>
                <a:spcPct val="0"/>
              </a:spcAft>
              <a:defRPr/>
            </a:pPr>
            <a:r>
              <a:rPr lang="en-US" sz="1050" b="1" dirty="0">
                <a:solidFill>
                  <a:srgbClr val="000000"/>
                </a:solidFill>
                <a:cs typeface="Arial" pitchFamily="34" charset="0"/>
              </a:rPr>
              <a:t>THE “EXPERTISE” </a:t>
            </a:r>
            <a:br>
              <a:rPr lang="en-US" sz="1050" b="1" dirty="0">
                <a:solidFill>
                  <a:srgbClr val="000000"/>
                </a:solidFill>
                <a:cs typeface="Arial" pitchFamily="34" charset="0"/>
              </a:rPr>
            </a:br>
            <a:r>
              <a:rPr lang="en-US" sz="1050" b="1" dirty="0">
                <a:solidFill>
                  <a:srgbClr val="000000"/>
                </a:solidFill>
                <a:cs typeface="Arial" pitchFamily="34" charset="0"/>
              </a:rPr>
              <a:t>IS NOT MANDATORY </a:t>
            </a:r>
            <a:r>
              <a:rPr lang="en-US" sz="1050" dirty="0">
                <a:solidFill>
                  <a:srgbClr val="000000"/>
                </a:solidFill>
                <a:cs typeface="Arial" pitchFamily="34" charset="0"/>
              </a:rPr>
              <a:t>and it can be used </a:t>
            </a:r>
            <a:br>
              <a:rPr lang="en-US" sz="1050" dirty="0">
                <a:solidFill>
                  <a:srgbClr val="000000"/>
                </a:solidFill>
                <a:cs typeface="Arial" pitchFamily="34" charset="0"/>
              </a:rPr>
            </a:br>
            <a:r>
              <a:rPr lang="en-US" sz="1050" b="1" dirty="0">
                <a:solidFill>
                  <a:srgbClr val="000000"/>
                </a:solidFill>
                <a:cs typeface="Arial" pitchFamily="34" charset="0"/>
              </a:rPr>
              <a:t>for the following expertise only :</a:t>
            </a:r>
            <a:r>
              <a:rPr lang="fr-FR" sz="1050" b="1" dirty="0">
                <a:solidFill>
                  <a:srgbClr val="000000"/>
                </a:solidFill>
                <a:cs typeface="Arial" pitchFamily="34" charset="0"/>
              </a:rPr>
              <a:t>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On-site Services,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Benefits and Rewards Services,</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corporate,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Health Care,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Education,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Remote Sites,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Seniors,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Sports and Leisure,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Public benefits,</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Employee benefits, </a:t>
            </a:r>
          </a:p>
          <a:p>
            <a:pPr marL="128588" indent="-128588" fontAlgn="base">
              <a:spcBef>
                <a:spcPts val="450"/>
              </a:spcBef>
              <a:spcAft>
                <a:spcPct val="0"/>
              </a:spcAft>
              <a:buFont typeface="Arial" pitchFamily="34" charset="0"/>
              <a:buChar char="•"/>
              <a:defRPr/>
            </a:pPr>
            <a:r>
              <a:rPr lang="en-US" sz="900" cap="all" dirty="0">
                <a:solidFill>
                  <a:srgbClr val="000000"/>
                </a:solidFill>
                <a:cs typeface="Arial" pitchFamily="34" charset="0"/>
              </a:rPr>
              <a:t>Incentives and Recognition.</a:t>
            </a:r>
          </a:p>
        </p:txBody>
      </p:sp>
    </p:spTree>
    <p:extLst>
      <p:ext uri="{BB962C8B-B14F-4D97-AF65-F5344CB8AC3E}">
        <p14:creationId xmlns:p14="http://schemas.microsoft.com/office/powerpoint/2010/main" val="2607095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ZoneTexte 9"/>
          <p:cNvSpPr txBox="1">
            <a:spLocks noChangeArrowheads="1"/>
          </p:cNvSpPr>
          <p:nvPr/>
        </p:nvSpPr>
        <p:spPr bwMode="auto">
          <a:xfrm>
            <a:off x="-1189037" y="1403748"/>
            <a:ext cx="1116013"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endParaRPr lang="fr-FR" sz="900">
              <a:solidFill>
                <a:srgbClr val="000000"/>
              </a:solidFill>
              <a:cs typeface="Arial" pitchFamily="34" charset="0"/>
            </a:endParaRPr>
          </a:p>
          <a:p>
            <a:pPr algn="r" eaLnBrk="1" fontAlgn="base" hangingPunct="1">
              <a:spcBef>
                <a:spcPct val="0"/>
              </a:spcBef>
              <a:spcAft>
                <a:spcPct val="0"/>
              </a:spcAft>
            </a:pPr>
            <a:r>
              <a:rPr lang="fr-FR" sz="900" b="1">
                <a:solidFill>
                  <a:srgbClr val="000000"/>
                </a:solidFill>
                <a:cs typeface="Arial" pitchFamily="34" charset="0"/>
              </a:rPr>
              <a:t>TO</a:t>
            </a:r>
          </a:p>
          <a:p>
            <a:pPr algn="r" eaLnBrk="1" fontAlgn="base" hangingPunct="1">
              <a:spcBef>
                <a:spcPct val="0"/>
              </a:spcBef>
              <a:spcAft>
                <a:spcPct val="0"/>
              </a:spcAft>
            </a:pPr>
            <a:r>
              <a:rPr lang="fr-FR" sz="900" b="1">
                <a:solidFill>
                  <a:srgbClr val="000000"/>
                </a:solidFill>
                <a:cs typeface="Arial" pitchFamily="34" charset="0"/>
              </a:rPr>
              <a:t>REPLACE</a:t>
            </a:r>
            <a:r>
              <a:rPr lang="fr-FR" sz="900">
                <a:solidFill>
                  <a:srgbClr val="000000"/>
                </a:solidFill>
                <a:cs typeface="Arial" pitchFamily="34" charset="0"/>
              </a:rPr>
              <a:t> </a:t>
            </a:r>
            <a:br>
              <a:rPr lang="fr-FR" sz="900">
                <a:solidFill>
                  <a:srgbClr val="000000"/>
                </a:solidFill>
                <a:cs typeface="Arial" pitchFamily="34" charset="0"/>
              </a:rPr>
            </a:br>
            <a:r>
              <a:rPr lang="fr-FR" sz="900">
                <a:solidFill>
                  <a:srgbClr val="000000"/>
                </a:solidFill>
                <a:cs typeface="Arial" pitchFamily="34" charset="0"/>
              </a:rPr>
              <a:t>AN IMAGE: </a:t>
            </a:r>
            <a:r>
              <a:rPr lang="fr-FR" sz="900" b="1">
                <a:solidFill>
                  <a:srgbClr val="000000"/>
                </a:solidFill>
                <a:cs typeface="Arial" pitchFamily="34" charset="0"/>
              </a:rPr>
              <a:t>Click on the image and delete </a:t>
            </a:r>
          </a:p>
          <a:p>
            <a:pPr algn="r" eaLnBrk="1" fontAlgn="base" hangingPunct="1">
              <a:spcBef>
                <a:spcPct val="0"/>
              </a:spcBef>
              <a:spcAft>
                <a:spcPct val="0"/>
              </a:spcAft>
            </a:pPr>
            <a:endParaRPr lang="fr-FR" sz="900" b="1">
              <a:solidFill>
                <a:srgbClr val="000000"/>
              </a:solidFill>
              <a:cs typeface="Arial" pitchFamily="34" charset="0"/>
            </a:endParaRPr>
          </a:p>
          <a:p>
            <a:pPr algn="r" eaLnBrk="1" fontAlgn="base" hangingPunct="1">
              <a:spcBef>
                <a:spcPct val="0"/>
              </a:spcBef>
              <a:spcAft>
                <a:spcPct val="0"/>
              </a:spcAft>
            </a:pPr>
            <a:r>
              <a:rPr lang="fr-FR" sz="900">
                <a:solidFill>
                  <a:srgbClr val="000000"/>
                </a:solidFill>
                <a:cs typeface="Arial" pitchFamily="34" charset="0"/>
              </a:rPr>
              <a:t>then click on the photo icon.</a:t>
            </a:r>
          </a:p>
          <a:p>
            <a:pPr algn="r" eaLnBrk="1" fontAlgn="base" hangingPunct="1">
              <a:spcBef>
                <a:spcPct val="0"/>
              </a:spcBef>
              <a:spcAft>
                <a:spcPct val="0"/>
              </a:spcAft>
            </a:pPr>
            <a:endParaRPr lang="fr-FR" sz="900">
              <a:solidFill>
                <a:srgbClr val="000000"/>
              </a:solidFill>
              <a:cs typeface="Arial" pitchFamily="34" charset="0"/>
            </a:endParaRPr>
          </a:p>
          <a:p>
            <a:pPr algn="r" eaLnBrk="1" fontAlgn="base" hangingPunct="1">
              <a:spcBef>
                <a:spcPct val="0"/>
              </a:spcBef>
              <a:spcAft>
                <a:spcPct val="0"/>
              </a:spcAft>
            </a:pPr>
            <a:r>
              <a:rPr lang="fr-FR" sz="900">
                <a:solidFill>
                  <a:srgbClr val="000000"/>
                </a:solidFill>
                <a:cs typeface="Arial" pitchFamily="34" charset="0"/>
              </a:rPr>
              <a:t>Select your photo and insert</a:t>
            </a:r>
          </a:p>
          <a:p>
            <a:pPr algn="r" eaLnBrk="1" fontAlgn="base" hangingPunct="1">
              <a:spcBef>
                <a:spcPct val="0"/>
              </a:spcBef>
              <a:spcAft>
                <a:spcPct val="0"/>
              </a:spcAft>
            </a:pPr>
            <a:endParaRPr lang="fr-FR" sz="900">
              <a:solidFill>
                <a:srgbClr val="000000"/>
              </a:solidFill>
              <a:cs typeface="Arial" pitchFamily="34" charset="0"/>
            </a:endParaRPr>
          </a:p>
          <a:p>
            <a:pPr algn="r" eaLnBrk="1" fontAlgn="base" hangingPunct="1">
              <a:spcBef>
                <a:spcPct val="0"/>
              </a:spcBef>
              <a:spcAft>
                <a:spcPct val="0"/>
              </a:spcAft>
            </a:pPr>
            <a:r>
              <a:rPr lang="fr-FR" sz="900">
                <a:solidFill>
                  <a:srgbClr val="000000"/>
                </a:solidFill>
                <a:cs typeface="Arial" pitchFamily="34" charset="0"/>
              </a:rPr>
              <a:t>Resize photo if needed by cropping and sliding it </a:t>
            </a:r>
          </a:p>
          <a:p>
            <a:pPr algn="r" eaLnBrk="1" fontAlgn="base" hangingPunct="1">
              <a:spcBef>
                <a:spcPct val="0"/>
              </a:spcBef>
              <a:spcAft>
                <a:spcPct val="0"/>
              </a:spcAft>
            </a:pPr>
            <a:endParaRPr lang="fr-FR" sz="900">
              <a:solidFill>
                <a:srgbClr val="000000"/>
              </a:solidFill>
              <a:cs typeface="Arial" pitchFamily="34" charset="0"/>
            </a:endParaRPr>
          </a:p>
        </p:txBody>
      </p:sp>
      <p:sp>
        <p:nvSpPr>
          <p:cNvPr id="6" name="Espace réservé du texte 5"/>
          <p:cNvSpPr>
            <a:spLocks noGrp="1"/>
          </p:cNvSpPr>
          <p:nvPr>
            <p:ph type="body" sz="quarter" idx="13"/>
          </p:nvPr>
        </p:nvSpPr>
        <p:spPr>
          <a:xfrm>
            <a:off x="3347864" y="715617"/>
            <a:ext cx="5348461" cy="3901500"/>
          </a:xfrm>
          <a:solidFill>
            <a:schemeClr val="bg2"/>
          </a:solidFill>
        </p:spPr>
        <p:txBody>
          <a:bodyPr lIns="72000" anchor="ctr"/>
          <a:lstStyle>
            <a:lvl1pPr marL="342900" indent="-342900">
              <a:spcBef>
                <a:spcPts val="675"/>
              </a:spcBef>
              <a:spcAft>
                <a:spcPts val="675"/>
              </a:spcAft>
              <a:buClr>
                <a:schemeClr val="tx2"/>
              </a:buClr>
              <a:buSzPct val="100000"/>
              <a:buFont typeface="+mj-lt"/>
              <a:buAutoNum type="arabicPeriod"/>
              <a:defRPr sz="1800" b="1"/>
            </a:lvl1pPr>
            <a:lvl2pPr marL="539354" indent="0">
              <a:buClr>
                <a:schemeClr val="tx1"/>
              </a:buClr>
              <a:buFont typeface="+mj-lt"/>
              <a:buNone/>
              <a:defRPr/>
            </a:lvl2pPr>
            <a:lvl3pPr marL="1340644" indent="-257175">
              <a:buClr>
                <a:schemeClr val="tx1"/>
              </a:buClr>
              <a:buFont typeface="+mj-lt"/>
              <a:buAutoNum type="arabicPeriod"/>
              <a:defRPr/>
            </a:lvl3pPr>
            <a:lvl4pPr marL="1870472" indent="-257175">
              <a:buClr>
                <a:schemeClr val="tx1"/>
              </a:buClr>
              <a:buFont typeface="+mj-lt"/>
              <a:buAutoNum type="arabicPeriod"/>
              <a:defRPr/>
            </a:lvl4pPr>
            <a:lvl5pPr marL="2072879" indent="-257175">
              <a:buClr>
                <a:schemeClr val="tx1"/>
              </a:buClr>
              <a:buFont typeface="+mj-lt"/>
              <a:buAutoNum type="arabicPeriod"/>
              <a:defRPr/>
            </a:lvl5pPr>
          </a:lstStyle>
          <a:p>
            <a:pPr lvl="0"/>
            <a:r>
              <a:rPr lang="zh-CN" altLang="en-US"/>
              <a:t>单击此处编辑母版文本样式</a:t>
            </a:r>
          </a:p>
        </p:txBody>
      </p:sp>
      <p:sp>
        <p:nvSpPr>
          <p:cNvPr id="9" name="Titre 1"/>
          <p:cNvSpPr>
            <a:spLocks noGrp="1"/>
          </p:cNvSpPr>
          <p:nvPr>
            <p:ph type="title"/>
          </p:nvPr>
        </p:nvSpPr>
        <p:spPr bwMode="gray">
          <a:xfrm>
            <a:off x="447675" y="264319"/>
            <a:ext cx="8248650" cy="467408"/>
          </a:xfrm>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10" name="Espace réservé pour une image  6"/>
          <p:cNvSpPr>
            <a:spLocks noGrp="1"/>
          </p:cNvSpPr>
          <p:nvPr>
            <p:ph type="pic" sz="quarter" idx="12"/>
          </p:nvPr>
        </p:nvSpPr>
        <p:spPr>
          <a:xfrm>
            <a:off x="447675" y="715617"/>
            <a:ext cx="2828926" cy="3901500"/>
          </a:xfrm>
          <a:noFill/>
        </p:spPr>
        <p:txBody>
          <a:bodyPr/>
          <a:lstStyle>
            <a:lvl1pPr marL="0" indent="0" algn="ctr">
              <a:buNone/>
              <a:defRPr/>
            </a:lvl1pPr>
          </a:lstStyle>
          <a:p>
            <a:pPr lvl="0"/>
            <a:r>
              <a:rPr lang="zh-CN" altLang="en-US" noProof="0"/>
              <a:t>单击图标添加图片</a:t>
            </a:r>
            <a:endParaRPr lang="fr-FR" noProof="0" dirty="0"/>
          </a:p>
        </p:txBody>
      </p:sp>
      <p:sp>
        <p:nvSpPr>
          <p:cNvPr id="7" name="Espace réservé du numéro de diapositive 2"/>
          <p:cNvSpPr>
            <a:spLocks noGrp="1"/>
          </p:cNvSpPr>
          <p:nvPr>
            <p:ph type="sldNum" sz="quarter" idx="14"/>
          </p:nvPr>
        </p:nvSpPr>
        <p:spPr/>
        <p:txBody>
          <a:bodyPr/>
          <a:lstStyle>
            <a:lvl1pPr>
              <a:defRPr/>
            </a:lvl1pPr>
          </a:lstStyle>
          <a:p>
            <a:pPr>
              <a:buClr>
                <a:srgbClr val="FF3333"/>
              </a:buClr>
              <a:defRPr/>
            </a:pPr>
            <a:fld id="{8113A13C-7862-46C3-A0E3-60D9365BBF86}" type="slidenum">
              <a:rPr lang="en-US">
                <a:solidFill>
                  <a:srgbClr val="000000"/>
                </a:solidFill>
              </a:rPr>
              <a:pPr>
                <a:buClr>
                  <a:srgbClr val="FF3333"/>
                </a:buClr>
                <a:defRPr/>
              </a:pPr>
              <a:t>‹#›</a:t>
            </a:fld>
            <a:r>
              <a:rPr lang="en-US" dirty="0">
                <a:solidFill>
                  <a:srgbClr val="000000"/>
                </a:solidFill>
              </a:rPr>
              <a:t> – </a:t>
            </a:r>
          </a:p>
        </p:txBody>
      </p:sp>
      <p:sp>
        <p:nvSpPr>
          <p:cNvPr id="8" name="Espace réservé du pied de page 1"/>
          <p:cNvSpPr>
            <a:spLocks noGrp="1"/>
          </p:cNvSpPr>
          <p:nvPr>
            <p:ph type="ftr" sz="quarter" idx="15"/>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2896452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Rectangle 3"/>
          <p:cNvSpPr>
            <a:spLocks noChangeArrowheads="1"/>
          </p:cNvSpPr>
          <p:nvPr/>
        </p:nvSpPr>
        <p:spPr bwMode="auto">
          <a:xfrm>
            <a:off x="450850" y="264320"/>
            <a:ext cx="2905200" cy="4360069"/>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54000" anchor="ctr"/>
          <a:lstStyle/>
          <a:p>
            <a:pPr algn="ctr" fontAlgn="base">
              <a:spcBef>
                <a:spcPct val="0"/>
              </a:spcBef>
              <a:spcAft>
                <a:spcPct val="0"/>
              </a:spcAft>
              <a:defRPr/>
            </a:pPr>
            <a:r>
              <a:rPr lang="fr-FR" sz="4050" dirty="0">
                <a:solidFill>
                  <a:srgbClr val="FFFFFF"/>
                </a:solidFill>
                <a:cs typeface="Arial" pitchFamily="34" charset="0"/>
              </a:rPr>
              <a:t>AGENDA</a:t>
            </a:r>
          </a:p>
        </p:txBody>
      </p:sp>
      <p:sp>
        <p:nvSpPr>
          <p:cNvPr id="6" name="Espace réservé du texte 5"/>
          <p:cNvSpPr>
            <a:spLocks noGrp="1"/>
          </p:cNvSpPr>
          <p:nvPr>
            <p:ph type="body" sz="quarter" idx="13"/>
          </p:nvPr>
        </p:nvSpPr>
        <p:spPr bwMode="ltGray">
          <a:xfrm>
            <a:off x="3419476" y="264320"/>
            <a:ext cx="5276849" cy="4352797"/>
          </a:xfrm>
          <a:solidFill>
            <a:schemeClr val="bg2"/>
          </a:solidFill>
        </p:spPr>
        <p:txBody>
          <a:bodyPr lIns="72000" anchor="ctr"/>
          <a:lstStyle>
            <a:lvl1pPr marL="342900" indent="-342900">
              <a:spcBef>
                <a:spcPts val="675"/>
              </a:spcBef>
              <a:spcAft>
                <a:spcPts val="675"/>
              </a:spcAft>
              <a:buClr>
                <a:schemeClr val="tx2"/>
              </a:buClr>
              <a:buSzPct val="100000"/>
              <a:buFont typeface="+mj-lt"/>
              <a:buAutoNum type="arabicPeriod"/>
              <a:defRPr sz="1800"/>
            </a:lvl1pPr>
            <a:lvl2pPr marL="882254" indent="-342900">
              <a:buClr>
                <a:schemeClr val="tx2"/>
              </a:buClr>
              <a:buSzPct val="100000"/>
              <a:buFont typeface="+mj-lt"/>
              <a:buAutoNum type="alphaLcPeriod"/>
              <a:defRPr b="0"/>
            </a:lvl2pPr>
            <a:lvl3pPr marL="1340644" indent="-257175">
              <a:buClr>
                <a:schemeClr val="tx1"/>
              </a:buClr>
              <a:buFont typeface="+mj-lt"/>
              <a:buAutoNum type="arabicPeriod"/>
              <a:defRPr/>
            </a:lvl3pPr>
            <a:lvl4pPr marL="1870472" indent="-257175">
              <a:buClr>
                <a:schemeClr val="tx1"/>
              </a:buClr>
              <a:buFont typeface="+mj-lt"/>
              <a:buAutoNum type="arabicPeriod"/>
              <a:defRPr/>
            </a:lvl4pPr>
            <a:lvl5pPr marL="2072879" indent="-257175">
              <a:buClr>
                <a:schemeClr val="tx1"/>
              </a:buClr>
              <a:buFont typeface="+mj-lt"/>
              <a:buAutoNum type="arabicPeriod"/>
              <a:defRPr/>
            </a:lvl5pPr>
          </a:lstStyle>
          <a:p>
            <a:pPr lvl="0"/>
            <a:r>
              <a:rPr lang="zh-CN" altLang="en-US"/>
              <a:t>单击此处编辑母版文本样式</a:t>
            </a:r>
          </a:p>
        </p:txBody>
      </p:sp>
      <p:sp>
        <p:nvSpPr>
          <p:cNvPr id="4" name="Espace réservé du numéro de diapositive 2"/>
          <p:cNvSpPr>
            <a:spLocks noGrp="1"/>
          </p:cNvSpPr>
          <p:nvPr>
            <p:ph type="sldNum" sz="quarter" idx="14"/>
          </p:nvPr>
        </p:nvSpPr>
        <p:spPr/>
        <p:txBody>
          <a:bodyPr/>
          <a:lstStyle>
            <a:lvl1pPr>
              <a:buFont typeface="Arial" pitchFamily="34" charset="0"/>
              <a:buNone/>
              <a:defRPr/>
            </a:lvl1pPr>
          </a:lstStyle>
          <a:p>
            <a:pPr>
              <a:buClr>
                <a:srgbClr val="FF3333"/>
              </a:buClr>
              <a:defRPr/>
            </a:pPr>
            <a:fld id="{1C61CFF4-D4C8-4CEF-88D5-0E41225DAAA3}"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1"/>
          <p:cNvSpPr>
            <a:spLocks noGrp="1"/>
          </p:cNvSpPr>
          <p:nvPr>
            <p:ph type="ftr" sz="quarter" idx="15"/>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2711420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Rectangle 3"/>
          <p:cNvSpPr>
            <a:spLocks noChangeArrowheads="1"/>
          </p:cNvSpPr>
          <p:nvPr/>
        </p:nvSpPr>
        <p:spPr bwMode="auto">
          <a:xfrm>
            <a:off x="450849" y="264320"/>
            <a:ext cx="2905200" cy="4360069"/>
          </a:xfrm>
          <a:prstGeom prst="rect">
            <a:avLst/>
          </a:prstGeom>
          <a:solidFill>
            <a:schemeClr val="tx2"/>
          </a:solidFill>
          <a:ln>
            <a:noFill/>
          </a:ln>
          <a:effectLst/>
        </p:spPr>
        <p:txBody>
          <a:bodyPr vert="wordArtVert" lIns="0" rIns="54000" anchor="ctr"/>
          <a:lstStyle/>
          <a:p>
            <a:pPr algn="ctr" fontAlgn="base">
              <a:spcBef>
                <a:spcPct val="0"/>
              </a:spcBef>
              <a:spcAft>
                <a:spcPct val="0"/>
              </a:spcAft>
              <a:defRPr/>
            </a:pPr>
            <a:r>
              <a:rPr lang="fr-FR" sz="4050" dirty="0">
                <a:solidFill>
                  <a:srgbClr val="FFFFFF"/>
                </a:solidFill>
                <a:cs typeface="Arial" pitchFamily="34" charset="0"/>
              </a:rPr>
              <a:t>AGENDA</a:t>
            </a:r>
          </a:p>
        </p:txBody>
      </p:sp>
      <p:sp>
        <p:nvSpPr>
          <p:cNvPr id="6" name="Espace réservé du texte 5"/>
          <p:cNvSpPr>
            <a:spLocks noGrp="1"/>
          </p:cNvSpPr>
          <p:nvPr>
            <p:ph type="body" sz="quarter" idx="13"/>
          </p:nvPr>
        </p:nvSpPr>
        <p:spPr bwMode="ltGray">
          <a:xfrm>
            <a:off x="3419476" y="264320"/>
            <a:ext cx="5276849" cy="4352797"/>
          </a:xfrm>
          <a:solidFill>
            <a:schemeClr val="bg2"/>
          </a:solidFill>
        </p:spPr>
        <p:txBody>
          <a:bodyPr lIns="72000" anchor="ctr"/>
          <a:lstStyle>
            <a:lvl1pPr marL="342900" indent="-342900">
              <a:spcBef>
                <a:spcPts val="675"/>
              </a:spcBef>
              <a:spcAft>
                <a:spcPts val="675"/>
              </a:spcAft>
              <a:buClr>
                <a:schemeClr val="tx2"/>
              </a:buClr>
              <a:buSzPct val="100000"/>
              <a:buFont typeface="+mj-lt"/>
              <a:buAutoNum type="arabicPeriod"/>
              <a:defRPr sz="1800"/>
            </a:lvl1pPr>
            <a:lvl2pPr marL="882254" indent="-342900">
              <a:buClr>
                <a:schemeClr val="tx2"/>
              </a:buClr>
              <a:buSzPct val="100000"/>
              <a:buFont typeface="+mj-lt"/>
              <a:buAutoNum type="alphaLcPeriod"/>
              <a:defRPr b="0"/>
            </a:lvl2pPr>
            <a:lvl3pPr marL="1340644" indent="-257175">
              <a:buClr>
                <a:schemeClr val="tx1"/>
              </a:buClr>
              <a:buFont typeface="+mj-lt"/>
              <a:buAutoNum type="arabicPeriod"/>
              <a:defRPr/>
            </a:lvl3pPr>
            <a:lvl4pPr marL="1870472" indent="-257175">
              <a:buClr>
                <a:schemeClr val="tx1"/>
              </a:buClr>
              <a:buFont typeface="+mj-lt"/>
              <a:buAutoNum type="arabicPeriod"/>
              <a:defRPr/>
            </a:lvl4pPr>
            <a:lvl5pPr marL="2072879" indent="-257175">
              <a:buClr>
                <a:schemeClr val="tx1"/>
              </a:buClr>
              <a:buFont typeface="+mj-lt"/>
              <a:buAutoNum type="arabicPeriod"/>
              <a:defRPr/>
            </a:lvl5pPr>
          </a:lstStyle>
          <a:p>
            <a:pPr lvl="0"/>
            <a:r>
              <a:rPr lang="zh-CN" altLang="en-US"/>
              <a:t>单击此处编辑母版文本样式</a:t>
            </a:r>
          </a:p>
        </p:txBody>
      </p:sp>
      <p:sp>
        <p:nvSpPr>
          <p:cNvPr id="4" name="Espace réservé du numéro de diapositive 2"/>
          <p:cNvSpPr>
            <a:spLocks noGrp="1"/>
          </p:cNvSpPr>
          <p:nvPr>
            <p:ph type="sldNum" sz="quarter" idx="14"/>
          </p:nvPr>
        </p:nvSpPr>
        <p:spPr/>
        <p:txBody>
          <a:bodyPr/>
          <a:lstStyle>
            <a:lvl1pPr>
              <a:buFont typeface="Arial" pitchFamily="34" charset="0"/>
              <a:buNone/>
              <a:defRPr/>
            </a:lvl1pPr>
          </a:lstStyle>
          <a:p>
            <a:pPr>
              <a:buClr>
                <a:srgbClr val="FF3333"/>
              </a:buClr>
              <a:defRPr/>
            </a:pPr>
            <a:fld id="{35C21759-E551-4A77-BB1B-D53B19552555}"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1"/>
          <p:cNvSpPr>
            <a:spLocks noGrp="1"/>
          </p:cNvSpPr>
          <p:nvPr>
            <p:ph type="ftr" sz="quarter" idx="15"/>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150716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71489" y="1219200"/>
            <a:ext cx="2786061" cy="3549650"/>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1700" b="1" cap="none" baseline="0">
                <a:solidFill>
                  <a:schemeClr val="bg1"/>
                </a:solidFill>
              </a:defRPr>
            </a:lvl1pPr>
          </a:lstStyle>
          <a:p>
            <a:pPr lvl="0"/>
            <a:r>
              <a:rPr lang="en-US" dirty="0"/>
              <a:t>[Subtitle]</a:t>
            </a:r>
          </a:p>
        </p:txBody>
      </p:sp>
      <p:sp>
        <p:nvSpPr>
          <p:cNvPr id="5" name="Title 4"/>
          <p:cNvSpPr>
            <a:spLocks noGrp="1"/>
          </p:cNvSpPr>
          <p:nvPr>
            <p:ph type="title"/>
          </p:nvPr>
        </p:nvSpPr>
        <p:spPr>
          <a:xfrm>
            <a:off x="471489" y="267494"/>
            <a:ext cx="8204400" cy="442119"/>
          </a:xfrm>
        </p:spPr>
        <p:txBody>
          <a:bodyPr>
            <a:noAutofit/>
          </a:bodyPr>
          <a:lstStyle>
            <a:lvl1pPr marL="539750" indent="-539750">
              <a:buClr>
                <a:schemeClr val="accent2"/>
              </a:buClr>
              <a:buFont typeface="+mj-lt"/>
              <a:buAutoNum type="arabicPeriod"/>
              <a:defRPr sz="3600"/>
            </a:lvl1pPr>
          </a:lstStyle>
          <a:p>
            <a:r>
              <a:rPr lang="zh-CN" altLang="en-US" noProof="0"/>
              <a:t>单击此处编辑母版标题样式</a:t>
            </a:r>
            <a:endParaRPr lang="en-AU" dirty="0"/>
          </a:p>
        </p:txBody>
      </p:sp>
      <p:sp>
        <p:nvSpPr>
          <p:cNvPr id="10" name="Picture Placeholder 8"/>
          <p:cNvSpPr>
            <a:spLocks noGrp="1"/>
          </p:cNvSpPr>
          <p:nvPr>
            <p:ph type="pic" sz="quarter" idx="12" hasCustomPrompt="1"/>
          </p:nvPr>
        </p:nvSpPr>
        <p:spPr>
          <a:xfrm>
            <a:off x="3413125" y="1219200"/>
            <a:ext cx="5262764" cy="3549650"/>
          </a:xfrm>
          <a:solidFill>
            <a:schemeClr val="accent3">
              <a:lumMod val="20000"/>
              <a:lumOff val="80000"/>
            </a:schemeClr>
          </a:solidFill>
        </p:spPr>
        <p:txBody>
          <a:bodyPr anchor="ctr">
            <a:normAutofit/>
          </a:bodyPr>
          <a:lstStyle>
            <a:lvl1pPr marL="0" indent="0" algn="ctr">
              <a:spcBef>
                <a:spcPts val="0"/>
              </a:spcBef>
              <a:spcAft>
                <a:spcPts val="0"/>
              </a:spcAft>
              <a:buNone/>
              <a:defRPr sz="1300"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315570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447673" y="715617"/>
            <a:ext cx="8248652" cy="1640109"/>
          </a:xfrm>
          <a:noFill/>
        </p:spPr>
        <p:txBody>
          <a:bodyPr/>
          <a:lstStyle>
            <a:lvl1pPr marL="0" indent="0" algn="ctr">
              <a:buNone/>
              <a:defRPr/>
            </a:lvl1pPr>
          </a:lstStyle>
          <a:p>
            <a:pPr lvl="0"/>
            <a:r>
              <a:rPr lang="zh-CN" altLang="en-US" noProof="0"/>
              <a:t>单击图标添加图片</a:t>
            </a:r>
            <a:endParaRPr lang="fr-FR" noProof="0" dirty="0"/>
          </a:p>
        </p:txBody>
      </p:sp>
      <p:sp>
        <p:nvSpPr>
          <p:cNvPr id="6" name="Espace réservé du texte 5"/>
          <p:cNvSpPr>
            <a:spLocks noGrp="1"/>
          </p:cNvSpPr>
          <p:nvPr>
            <p:ph type="body" sz="quarter" idx="13"/>
          </p:nvPr>
        </p:nvSpPr>
        <p:spPr bwMode="ltGray">
          <a:xfrm>
            <a:off x="450852" y="2409733"/>
            <a:ext cx="8245474" cy="2207384"/>
          </a:xfrm>
          <a:solidFill>
            <a:schemeClr val="bg2"/>
          </a:solidFill>
        </p:spPr>
        <p:txBody>
          <a:bodyPr lIns="108000" tIns="108000"/>
          <a:lstStyle>
            <a:lvl1pPr marL="0" indent="0">
              <a:spcBef>
                <a:spcPts val="675"/>
              </a:spcBef>
              <a:spcAft>
                <a:spcPts val="675"/>
              </a:spcAft>
              <a:buClr>
                <a:schemeClr val="tx2"/>
              </a:buClr>
              <a:buSzPct val="100000"/>
              <a:buFont typeface="+mj-lt"/>
              <a:buNone/>
              <a:defRPr lang="fr-FR" sz="3000" b="1" dirty="0" smtClean="0">
                <a:solidFill>
                  <a:srgbClr val="2A295C"/>
                </a:solidFill>
                <a:latin typeface="+mn-lt"/>
                <a:ea typeface="+mn-ea"/>
                <a:cs typeface="+mn-cs"/>
              </a:defRPr>
            </a:lvl1pPr>
            <a:lvl2pPr marL="882254" indent="-342900">
              <a:buClr>
                <a:schemeClr val="tx2"/>
              </a:buClr>
              <a:buSzPct val="100000"/>
              <a:buFont typeface="+mj-lt"/>
              <a:buAutoNum type="alphaLcPeriod"/>
              <a:defRPr b="0"/>
            </a:lvl2pPr>
            <a:lvl3pPr marL="1340644" indent="-257175">
              <a:buClr>
                <a:schemeClr val="tx1"/>
              </a:buClr>
              <a:buFont typeface="+mj-lt"/>
              <a:buAutoNum type="arabicPeriod"/>
              <a:defRPr/>
            </a:lvl3pPr>
            <a:lvl4pPr marL="1870472" indent="-257175">
              <a:buClr>
                <a:schemeClr val="tx1"/>
              </a:buClr>
              <a:buFont typeface="+mj-lt"/>
              <a:buAutoNum type="arabicPeriod"/>
              <a:defRPr/>
            </a:lvl4pPr>
            <a:lvl5pPr marL="2072879" indent="-257175">
              <a:buClr>
                <a:schemeClr val="tx1"/>
              </a:buClr>
              <a:buFont typeface="+mj-lt"/>
              <a:buAutoNum type="arabicPeriod"/>
              <a:defRPr/>
            </a:lvl5pPr>
          </a:lstStyle>
          <a:p>
            <a:pPr lvl="0"/>
            <a:r>
              <a:rPr lang="zh-CN" altLang="en-US"/>
              <a:t>单击此处编辑母版文本样式</a:t>
            </a:r>
          </a:p>
          <a:p>
            <a:pPr lvl="1"/>
            <a:r>
              <a:rPr lang="zh-CN" altLang="en-US"/>
              <a:t>第二级</a:t>
            </a:r>
          </a:p>
        </p:txBody>
      </p:sp>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8" name="Espace réservé du numéro de diapositive 2"/>
          <p:cNvSpPr>
            <a:spLocks noGrp="1"/>
          </p:cNvSpPr>
          <p:nvPr>
            <p:ph type="sldNum" sz="quarter" idx="14"/>
          </p:nvPr>
        </p:nvSpPr>
        <p:spPr/>
        <p:txBody>
          <a:bodyPr/>
          <a:lstStyle>
            <a:lvl1pPr>
              <a:buFont typeface="Arial" pitchFamily="34" charset="0"/>
              <a:buNone/>
              <a:defRPr/>
            </a:lvl1pPr>
          </a:lstStyle>
          <a:p>
            <a:pPr>
              <a:buClr>
                <a:srgbClr val="FF3333"/>
              </a:buClr>
              <a:defRPr/>
            </a:pPr>
            <a:fld id="{C1142F12-3403-4615-9755-F8B658906657}" type="slidenum">
              <a:rPr lang="en-US">
                <a:solidFill>
                  <a:srgbClr val="000000"/>
                </a:solidFill>
              </a:rPr>
              <a:pPr>
                <a:buClr>
                  <a:srgbClr val="FF3333"/>
                </a:buClr>
                <a:defRPr/>
              </a:pPr>
              <a:t>‹#›</a:t>
            </a:fld>
            <a:r>
              <a:rPr lang="en-US" dirty="0">
                <a:solidFill>
                  <a:srgbClr val="000000"/>
                </a:solidFill>
              </a:rPr>
              <a:t> – </a:t>
            </a:r>
          </a:p>
        </p:txBody>
      </p:sp>
      <p:sp>
        <p:nvSpPr>
          <p:cNvPr id="9" name="Espace réservé du pied de page 3"/>
          <p:cNvSpPr>
            <a:spLocks noGrp="1"/>
          </p:cNvSpPr>
          <p:nvPr>
            <p:ph type="ftr" sz="quarter" idx="15"/>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3070383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447674" y="715617"/>
            <a:ext cx="2838451" cy="3901500"/>
          </a:xfrm>
          <a:noFill/>
        </p:spPr>
        <p:txBody>
          <a:bodyPr/>
          <a:lstStyle>
            <a:lvl1pPr marL="0" indent="0" algn="ctr">
              <a:buNone/>
              <a:defRPr/>
            </a:lvl1pPr>
          </a:lstStyle>
          <a:p>
            <a:pPr lvl="0"/>
            <a:r>
              <a:rPr lang="zh-CN" altLang="en-US" noProof="0"/>
              <a:t>单击图标添加图片</a:t>
            </a:r>
            <a:endParaRPr lang="fr-FR" noProof="0" dirty="0"/>
          </a:p>
        </p:txBody>
      </p:sp>
      <p:sp>
        <p:nvSpPr>
          <p:cNvPr id="6" name="Espace réservé du texte 5"/>
          <p:cNvSpPr>
            <a:spLocks noGrp="1"/>
          </p:cNvSpPr>
          <p:nvPr>
            <p:ph type="body" sz="quarter" idx="13"/>
          </p:nvPr>
        </p:nvSpPr>
        <p:spPr bwMode="ltGray">
          <a:xfrm>
            <a:off x="3348038" y="715616"/>
            <a:ext cx="5348287" cy="3901500"/>
          </a:xfrm>
          <a:solidFill>
            <a:schemeClr val="bg2"/>
          </a:solidFill>
        </p:spPr>
        <p:txBody>
          <a:bodyPr lIns="72000" anchor="ctr"/>
          <a:lstStyle>
            <a:lvl1pPr marL="0" indent="0">
              <a:spcBef>
                <a:spcPts val="675"/>
              </a:spcBef>
              <a:spcAft>
                <a:spcPts val="675"/>
              </a:spcAft>
              <a:buClr>
                <a:schemeClr val="tx2"/>
              </a:buClr>
              <a:buSzPct val="100000"/>
              <a:buFont typeface="+mj-lt"/>
              <a:buNone/>
              <a:defRPr/>
            </a:lvl1pPr>
            <a:lvl2pPr marL="882254" indent="-342900">
              <a:buClr>
                <a:schemeClr val="tx2"/>
              </a:buClr>
              <a:buSzPct val="100000"/>
              <a:buFont typeface="+mj-lt"/>
              <a:buAutoNum type="alphaLcPeriod"/>
              <a:defRPr b="0"/>
            </a:lvl2pPr>
            <a:lvl3pPr marL="1340644" indent="-257175">
              <a:buClr>
                <a:schemeClr val="tx1"/>
              </a:buClr>
              <a:buFont typeface="+mj-lt"/>
              <a:buAutoNum type="arabicPeriod"/>
              <a:defRPr/>
            </a:lvl3pPr>
            <a:lvl4pPr marL="1870472" indent="-257175">
              <a:buClr>
                <a:schemeClr val="tx1"/>
              </a:buClr>
              <a:buFont typeface="+mj-lt"/>
              <a:buAutoNum type="arabicPeriod"/>
              <a:defRPr/>
            </a:lvl4pPr>
            <a:lvl5pPr marL="2072879" indent="-257175">
              <a:buClr>
                <a:schemeClr val="tx1"/>
              </a:buClr>
              <a:buFont typeface="+mj-lt"/>
              <a:buAutoNum type="arabicPeriod"/>
              <a:defRPr/>
            </a:lvl5pPr>
          </a:lstStyle>
          <a:p>
            <a:pPr lvl="0"/>
            <a:r>
              <a:rPr lang="zh-CN" altLang="en-US"/>
              <a:t>单击此处编辑母版文本样式</a:t>
            </a:r>
          </a:p>
          <a:p>
            <a:pPr lvl="1"/>
            <a:r>
              <a:rPr lang="zh-CN" altLang="en-US"/>
              <a:t>第二级</a:t>
            </a:r>
          </a:p>
        </p:txBody>
      </p:sp>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8" name="Espace réservé du numéro de diapositive 2"/>
          <p:cNvSpPr>
            <a:spLocks noGrp="1"/>
          </p:cNvSpPr>
          <p:nvPr>
            <p:ph type="sldNum" sz="quarter" idx="14"/>
          </p:nvPr>
        </p:nvSpPr>
        <p:spPr/>
        <p:txBody>
          <a:bodyPr/>
          <a:lstStyle>
            <a:lvl1pPr>
              <a:buFont typeface="Arial" pitchFamily="34" charset="0"/>
              <a:buNone/>
              <a:defRPr/>
            </a:lvl1pPr>
          </a:lstStyle>
          <a:p>
            <a:pPr>
              <a:buClr>
                <a:srgbClr val="FF3333"/>
              </a:buClr>
              <a:defRPr/>
            </a:pPr>
            <a:fld id="{D247AEF6-317A-437A-98FB-B1D9D1DD8185}" type="slidenum">
              <a:rPr lang="en-US">
                <a:solidFill>
                  <a:srgbClr val="000000"/>
                </a:solidFill>
              </a:rPr>
              <a:pPr>
                <a:buClr>
                  <a:srgbClr val="FF3333"/>
                </a:buClr>
                <a:defRPr/>
              </a:pPr>
              <a:t>‹#›</a:t>
            </a:fld>
            <a:r>
              <a:rPr lang="en-US" dirty="0">
                <a:solidFill>
                  <a:srgbClr val="000000"/>
                </a:solidFill>
              </a:rPr>
              <a:t> – </a:t>
            </a:r>
          </a:p>
        </p:txBody>
      </p:sp>
      <p:sp>
        <p:nvSpPr>
          <p:cNvPr id="9" name="Espace réservé du pied de page 3"/>
          <p:cNvSpPr>
            <a:spLocks noGrp="1"/>
          </p:cNvSpPr>
          <p:nvPr>
            <p:ph type="ftr" sz="quarter" idx="15"/>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3059835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3419476" y="264319"/>
            <a:ext cx="5276849" cy="4352798"/>
          </a:xfrm>
          <a:solidFill>
            <a:schemeClr val="bg2"/>
          </a:solidFill>
        </p:spPr>
        <p:txBody>
          <a:bodyPr lIns="72000" anchor="ctr"/>
          <a:lstStyle>
            <a:lvl1pPr marL="0" indent="0" algn="l" rtl="0" eaLnBrk="1" fontAlgn="base" hangingPunct="1">
              <a:lnSpc>
                <a:spcPct val="90000"/>
              </a:lnSpc>
              <a:spcBef>
                <a:spcPts val="675"/>
              </a:spcBef>
              <a:spcAft>
                <a:spcPts val="675"/>
              </a:spcAft>
              <a:buClr>
                <a:schemeClr val="tx2"/>
              </a:buClr>
              <a:buSzPct val="100000"/>
              <a:buFont typeface="+mj-lt"/>
              <a:buNone/>
              <a:tabLst>
                <a:tab pos="812006" algn="l"/>
                <a:tab pos="1212056" algn="l"/>
                <a:tab pos="1612106" algn="l"/>
                <a:tab pos="6057900" algn="r"/>
              </a:tabLst>
              <a:defRPr lang="fr-FR" sz="3000" b="1" dirty="0" smtClean="0">
                <a:solidFill>
                  <a:srgbClr val="2A295C"/>
                </a:solidFill>
                <a:latin typeface="+mn-lt"/>
                <a:ea typeface="+mn-ea"/>
                <a:cs typeface="+mn-cs"/>
              </a:defRPr>
            </a:lvl1pPr>
            <a:lvl2pPr marL="882254" indent="-342900">
              <a:buClr>
                <a:schemeClr val="tx2"/>
              </a:buClr>
              <a:buSzPct val="100000"/>
              <a:buFont typeface="+mj-lt"/>
              <a:buAutoNum type="alphaLcPeriod"/>
              <a:defRPr b="0"/>
            </a:lvl2pPr>
            <a:lvl3pPr marL="1340644" indent="-257175">
              <a:buClr>
                <a:schemeClr val="tx1"/>
              </a:buClr>
              <a:buFont typeface="+mj-lt"/>
              <a:buAutoNum type="arabicPeriod"/>
              <a:defRPr/>
            </a:lvl3pPr>
            <a:lvl4pPr marL="1870472" indent="-257175">
              <a:buClr>
                <a:schemeClr val="tx1"/>
              </a:buClr>
              <a:buFont typeface="+mj-lt"/>
              <a:buAutoNum type="arabicPeriod"/>
              <a:defRPr/>
            </a:lvl4pPr>
            <a:lvl5pPr marL="2072879" indent="-257175">
              <a:buClr>
                <a:schemeClr val="tx1"/>
              </a:buClr>
              <a:buFont typeface="+mj-lt"/>
              <a:buAutoNum type="arabicPeriod"/>
              <a:defRPr/>
            </a:lvl5pPr>
          </a:lstStyle>
          <a:p>
            <a:pPr lvl="0"/>
            <a:r>
              <a:rPr lang="zh-CN" altLang="en-US"/>
              <a:t>单击此处编辑母版文本样式</a:t>
            </a:r>
          </a:p>
          <a:p>
            <a:pPr lvl="1"/>
            <a:r>
              <a:rPr lang="zh-CN" altLang="en-US"/>
              <a:t>第二级</a:t>
            </a:r>
          </a:p>
        </p:txBody>
      </p:sp>
      <p:sp>
        <p:nvSpPr>
          <p:cNvPr id="8" name="Espace réservé du texte 5"/>
          <p:cNvSpPr>
            <a:spLocks noGrp="1"/>
          </p:cNvSpPr>
          <p:nvPr>
            <p:ph type="body" sz="quarter" idx="14"/>
          </p:nvPr>
        </p:nvSpPr>
        <p:spPr bwMode="ltGray">
          <a:xfrm>
            <a:off x="442913" y="264319"/>
            <a:ext cx="2904952" cy="4352798"/>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tIns="45720" bIns="45720" spcCol="0" rtlCol="0" fromWordArt="0" anchor="ctr" forceAA="0">
            <a:noAutofit/>
          </a:bodyPr>
          <a:lstStyle>
            <a:lvl1pPr marL="0" indent="0" algn="ctr">
              <a:defRPr kumimoji="0" lang="fr-FR" sz="14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lvl="0"/>
            <a:r>
              <a:rPr lang="zh-CN" altLang="en-US"/>
              <a:t>单击此处编辑母版文本样式</a:t>
            </a:r>
          </a:p>
        </p:txBody>
      </p:sp>
      <p:sp>
        <p:nvSpPr>
          <p:cNvPr id="4" name="Espace réservé du numéro de diapositive 2"/>
          <p:cNvSpPr>
            <a:spLocks noGrp="1"/>
          </p:cNvSpPr>
          <p:nvPr>
            <p:ph type="sldNum" sz="quarter" idx="15"/>
          </p:nvPr>
        </p:nvSpPr>
        <p:spPr/>
        <p:txBody>
          <a:bodyPr/>
          <a:lstStyle>
            <a:lvl1pPr>
              <a:buFont typeface="Arial" pitchFamily="34" charset="0"/>
              <a:buNone/>
              <a:defRPr/>
            </a:lvl1pPr>
          </a:lstStyle>
          <a:p>
            <a:pPr>
              <a:buClr>
                <a:srgbClr val="FF3333"/>
              </a:buClr>
              <a:defRPr/>
            </a:pPr>
            <a:fld id="{86487970-207A-4522-AE91-3DE7F6235351}"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1"/>
          <p:cNvSpPr>
            <a:spLocks noGrp="1"/>
          </p:cNvSpPr>
          <p:nvPr>
            <p:ph type="ftr" sz="quarter" idx="16"/>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2762857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3419476" y="264319"/>
            <a:ext cx="5276849" cy="4352798"/>
          </a:xfrm>
          <a:solidFill>
            <a:schemeClr val="bg2"/>
          </a:solidFill>
        </p:spPr>
        <p:txBody>
          <a:bodyPr lIns="72000" anchor="ctr"/>
          <a:lstStyle>
            <a:lvl1pPr marL="0" indent="0" algn="l" rtl="0" eaLnBrk="1" fontAlgn="base" hangingPunct="1">
              <a:lnSpc>
                <a:spcPct val="90000"/>
              </a:lnSpc>
              <a:spcBef>
                <a:spcPts val="675"/>
              </a:spcBef>
              <a:spcAft>
                <a:spcPts val="675"/>
              </a:spcAft>
              <a:buClr>
                <a:schemeClr val="tx2"/>
              </a:buClr>
              <a:buSzPct val="100000"/>
              <a:buFont typeface="+mj-lt"/>
              <a:buNone/>
              <a:tabLst>
                <a:tab pos="812006" algn="l"/>
                <a:tab pos="1212056" algn="l"/>
                <a:tab pos="1612106" algn="l"/>
                <a:tab pos="6057900" algn="r"/>
              </a:tabLst>
              <a:defRPr lang="fr-FR" sz="3000" b="1" dirty="0" smtClean="0">
                <a:solidFill>
                  <a:srgbClr val="2A295C"/>
                </a:solidFill>
                <a:latin typeface="+mn-lt"/>
                <a:ea typeface="+mn-ea"/>
                <a:cs typeface="+mn-cs"/>
              </a:defRPr>
            </a:lvl1pPr>
            <a:lvl2pPr marL="882254" indent="-342900">
              <a:buClr>
                <a:schemeClr val="tx2"/>
              </a:buClr>
              <a:buSzPct val="100000"/>
              <a:buFont typeface="+mj-lt"/>
              <a:buAutoNum type="alphaLcPeriod"/>
              <a:defRPr b="0"/>
            </a:lvl2pPr>
            <a:lvl3pPr marL="1340644" indent="-257175">
              <a:buClr>
                <a:schemeClr val="tx1"/>
              </a:buClr>
              <a:buFont typeface="+mj-lt"/>
              <a:buAutoNum type="arabicPeriod"/>
              <a:defRPr/>
            </a:lvl3pPr>
            <a:lvl4pPr marL="1870472" indent="-257175">
              <a:buClr>
                <a:schemeClr val="tx1"/>
              </a:buClr>
              <a:buFont typeface="+mj-lt"/>
              <a:buAutoNum type="arabicPeriod"/>
              <a:defRPr/>
            </a:lvl4pPr>
            <a:lvl5pPr marL="2072879" indent="-257175">
              <a:buClr>
                <a:schemeClr val="tx1"/>
              </a:buClr>
              <a:buFont typeface="+mj-lt"/>
              <a:buAutoNum type="arabicPeriod"/>
              <a:defRPr/>
            </a:lvl5pPr>
          </a:lstStyle>
          <a:p>
            <a:pPr lvl="0"/>
            <a:r>
              <a:rPr lang="zh-CN" altLang="en-US"/>
              <a:t>单击此处编辑母版文本样式</a:t>
            </a:r>
          </a:p>
          <a:p>
            <a:pPr lvl="1"/>
            <a:r>
              <a:rPr lang="zh-CN" altLang="en-US"/>
              <a:t>第二级</a:t>
            </a:r>
          </a:p>
        </p:txBody>
      </p:sp>
      <p:sp>
        <p:nvSpPr>
          <p:cNvPr id="8" name="Espace réservé du texte 5"/>
          <p:cNvSpPr>
            <a:spLocks noGrp="1"/>
          </p:cNvSpPr>
          <p:nvPr>
            <p:ph type="body" sz="quarter" idx="14"/>
          </p:nvPr>
        </p:nvSpPr>
        <p:spPr bwMode="ltGray">
          <a:xfrm>
            <a:off x="442913" y="264319"/>
            <a:ext cx="2904952" cy="4352798"/>
          </a:xfrm>
          <a:solidFill>
            <a:schemeClr val="tx2"/>
          </a:solidFill>
          <a:ln w="12700" cap="flat" cmpd="sng" algn="ctr">
            <a:noFill/>
            <a:prstDash val="solid"/>
            <a:round/>
            <a:headEnd type="none" w="sm" len="sm"/>
            <a:tailEnd type="none" w="sm" len="sm"/>
          </a:ln>
          <a:effectLst/>
        </p:spPr>
        <p:txBody>
          <a:bodyPr rot="0" spcFirstLastPara="0" vertOverflow="overflow" horzOverflow="overflow" tIns="45720" bIns="45720" spcCol="0" rtlCol="0" fromWordArt="0" anchor="ctr" forceAA="0">
            <a:noAutofit/>
          </a:bodyPr>
          <a:lstStyle>
            <a:lvl1pPr marL="0" indent="0" algn="ctr">
              <a:defRPr kumimoji="0" lang="fr-FR" sz="14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lvl="0"/>
            <a:r>
              <a:rPr lang="zh-CN" altLang="en-US"/>
              <a:t>单击此处编辑母版文本样式</a:t>
            </a:r>
          </a:p>
        </p:txBody>
      </p:sp>
      <p:sp>
        <p:nvSpPr>
          <p:cNvPr id="4" name="Espace réservé du numéro de diapositive 2"/>
          <p:cNvSpPr>
            <a:spLocks noGrp="1"/>
          </p:cNvSpPr>
          <p:nvPr>
            <p:ph type="sldNum" sz="quarter" idx="15"/>
          </p:nvPr>
        </p:nvSpPr>
        <p:spPr/>
        <p:txBody>
          <a:bodyPr/>
          <a:lstStyle>
            <a:lvl1pPr>
              <a:buFont typeface="Arial" pitchFamily="34" charset="0"/>
              <a:buNone/>
              <a:defRPr/>
            </a:lvl1pPr>
          </a:lstStyle>
          <a:p>
            <a:pPr>
              <a:buClr>
                <a:srgbClr val="FF3333"/>
              </a:buClr>
              <a:defRPr/>
            </a:pPr>
            <a:fld id="{B5C19354-FBAD-4F02-8525-54B773CC1D31}" type="slidenum">
              <a:rPr lang="en-US">
                <a:solidFill>
                  <a:srgbClr val="000000"/>
                </a:solidFill>
              </a:rPr>
              <a:pPr>
                <a:buClr>
                  <a:srgbClr val="FF3333"/>
                </a:buClr>
                <a:defRPr/>
              </a:pPr>
              <a:t>‹#›</a:t>
            </a:fld>
            <a:r>
              <a:rPr lang="en-US" dirty="0">
                <a:solidFill>
                  <a:srgbClr val="000000"/>
                </a:solidFill>
              </a:rPr>
              <a:t> – </a:t>
            </a:r>
          </a:p>
        </p:txBody>
      </p:sp>
    </p:spTree>
    <p:extLst>
      <p:ext uri="{BB962C8B-B14F-4D97-AF65-F5344CB8AC3E}">
        <p14:creationId xmlns:p14="http://schemas.microsoft.com/office/powerpoint/2010/main" val="3007949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4" name="Espace réservé du numéro de diapositive 5"/>
          <p:cNvSpPr>
            <a:spLocks noGrp="1"/>
          </p:cNvSpPr>
          <p:nvPr>
            <p:ph type="sldNum" sz="quarter" idx="13"/>
          </p:nvPr>
        </p:nvSpPr>
        <p:spPr/>
        <p:txBody>
          <a:bodyPr/>
          <a:lstStyle>
            <a:lvl1pPr>
              <a:buFont typeface="Arial" pitchFamily="34" charset="0"/>
              <a:buNone/>
              <a:defRPr/>
            </a:lvl1pPr>
          </a:lstStyle>
          <a:p>
            <a:pPr>
              <a:buClr>
                <a:srgbClr val="FF3333"/>
              </a:buClr>
              <a:defRPr/>
            </a:pPr>
            <a:fld id="{7C9215C6-5DD9-4D6A-B4AF-C2FCF4065C19}" type="slidenum">
              <a:rPr lang="en-US">
                <a:solidFill>
                  <a:srgbClr val="000000"/>
                </a:solidFill>
              </a:rPr>
              <a:pPr>
                <a:buClr>
                  <a:srgbClr val="FF3333"/>
                </a:buClr>
                <a:defRPr/>
              </a:pPr>
              <a:t>‹#›</a:t>
            </a:fld>
            <a:r>
              <a:rPr lang="en-US" dirty="0">
                <a:solidFill>
                  <a:srgbClr val="000000"/>
                </a:solidFill>
              </a:rPr>
              <a:t> – </a:t>
            </a:r>
          </a:p>
        </p:txBody>
      </p:sp>
    </p:spTree>
    <p:extLst>
      <p:ext uri="{BB962C8B-B14F-4D97-AF65-F5344CB8AC3E}">
        <p14:creationId xmlns:p14="http://schemas.microsoft.com/office/powerpoint/2010/main" val="3442113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415872" y="1179930"/>
            <a:ext cx="4732193" cy="3456384"/>
          </a:xfrm>
        </p:spPr>
        <p:txBody>
          <a:bodyPr/>
          <a:lstStyle>
            <a:lvl1pPr>
              <a:buClr>
                <a:schemeClr val="accent1"/>
              </a:buClr>
              <a:defRPr>
                <a:solidFill>
                  <a:schemeClr val="tx2"/>
                </a:solidFill>
              </a:defRPr>
            </a:lvl1pPr>
            <a:lvl2pPr marL="471488" indent="-200025">
              <a:buClr>
                <a:schemeClr val="accent1"/>
              </a:buClr>
              <a:tabLst>
                <a:tab pos="1212056" algn="l"/>
                <a:tab pos="1747838" algn="l"/>
                <a:tab pos="6057900" algn="r"/>
              </a:tabLst>
              <a:defRPr b="0">
                <a:solidFill>
                  <a:schemeClr val="tx2"/>
                </a:solidFill>
              </a:defRPr>
            </a:lvl2pPr>
            <a:lvl3pPr marL="672704" indent="-132160">
              <a:buClr>
                <a:schemeClr val="bg2"/>
              </a:buClr>
              <a:tabLst>
                <a:tab pos="812006" algn="l"/>
                <a:tab pos="1612106" algn="l"/>
                <a:tab pos="6057900" algn="r"/>
              </a:tabLst>
              <a:defRPr>
                <a:solidFill>
                  <a:schemeClr val="tx1"/>
                </a:solidFill>
              </a:defRPr>
            </a:lvl3pPr>
            <a:lvl4pPr marL="1212056" indent="-134541">
              <a:buClr>
                <a:schemeClr val="bg2"/>
              </a:buClr>
              <a:defRPr>
                <a:solidFill>
                  <a:schemeClr val="tx1"/>
                </a:solidFill>
              </a:defRPr>
            </a:lvl4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4" name="Espace réservé du texte 3"/>
          <p:cNvSpPr>
            <a:spLocks noGrp="1"/>
          </p:cNvSpPr>
          <p:nvPr>
            <p:ph type="body" sz="quarter" idx="14"/>
          </p:nvPr>
        </p:nvSpPr>
        <p:spPr>
          <a:xfrm>
            <a:off x="5511801" y="2128838"/>
            <a:ext cx="3184525" cy="2495550"/>
          </a:xfrm>
          <a:solidFill>
            <a:schemeClr val="bg2"/>
          </a:solidFill>
          <a:ln w="12700" cap="flat" cmpd="sng" algn="ctr">
            <a:noFill/>
            <a:prstDash val="solid"/>
            <a:round/>
            <a:headEnd type="none" w="sm" len="sm"/>
            <a:tailEnd type="none" w="sm" len="sm"/>
          </a:ln>
          <a:effectLst/>
        </p:spPr>
        <p:txBody>
          <a:bodyPr rot="0" spcFirstLastPara="0" vertOverflow="overflow" horzOverflow="overflow" lIns="91440" tIns="45720" rIns="91440" bIns="45720" spcCol="0" rtlCol="0" fromWordArt="0" anchor="ctr" forceAA="0">
            <a:noAutofit/>
          </a:bodyPr>
          <a:lstStyle>
            <a:lvl1pPr marL="0" indent="0" algn="ctr">
              <a:lnSpc>
                <a:spcPct val="100000"/>
              </a:lnSpc>
              <a:buNone/>
              <a:defRPr lang="fr-FR" sz="1500" b="0" kern="1200" smtClean="0">
                <a:solidFill>
                  <a:schemeClr val="tx2"/>
                </a:solidFill>
                <a:latin typeface="Arial" charset="0"/>
              </a:defRPr>
            </a:lvl1pPr>
            <a:lvl2pPr marL="142875" indent="0" algn="ctr">
              <a:buNone/>
              <a:defRPr lang="fr-FR" sz="1500" b="0" kern="1200" smtClean="0">
                <a:solidFill>
                  <a:schemeClr val="tx2"/>
                </a:solidFill>
                <a:latin typeface="Arial" charset="0"/>
                <a:ea typeface="+mn-ea"/>
                <a:cs typeface="+mn-cs"/>
              </a:defRPr>
            </a:lvl2pPr>
            <a:lvl3pPr algn="ctr">
              <a:defRPr lang="fr-FR" sz="1500" b="0" kern="1200" smtClean="0">
                <a:solidFill>
                  <a:schemeClr val="tx2"/>
                </a:solidFill>
                <a:latin typeface="Arial" charset="0"/>
                <a:ea typeface="+mn-ea"/>
                <a:cs typeface="+mn-cs"/>
              </a:defRPr>
            </a:lvl3pPr>
            <a:lvl4pPr algn="ctr">
              <a:defRPr lang="fr-FR" sz="1500" b="0" kern="1200" smtClean="0">
                <a:solidFill>
                  <a:schemeClr val="tx2"/>
                </a:solidFill>
                <a:latin typeface="Arial" charset="0"/>
                <a:ea typeface="+mn-ea"/>
                <a:cs typeface="+mn-cs"/>
              </a:defRPr>
            </a:lvl4pPr>
            <a:lvl5pPr algn="ctr">
              <a:defRPr lang="fr-FR" sz="1500" b="0" kern="1200">
                <a:solidFill>
                  <a:schemeClr val="tx2"/>
                </a:solidFill>
                <a:latin typeface="Arial" charset="0"/>
                <a:ea typeface="+mn-ea"/>
                <a:cs typeface="+mn-cs"/>
              </a:defRPr>
            </a:lvl5pPr>
          </a:lstStyle>
          <a:p>
            <a:pPr lvl="0"/>
            <a:r>
              <a:rPr lang="zh-CN" altLang="en-US"/>
              <a:t>单击此处编辑母版文本样式</a:t>
            </a:r>
          </a:p>
        </p:txBody>
      </p:sp>
      <p:sp>
        <p:nvSpPr>
          <p:cNvPr id="9" name="Espace réservé pour une image  8"/>
          <p:cNvSpPr>
            <a:spLocks noGrp="1"/>
          </p:cNvSpPr>
          <p:nvPr>
            <p:ph type="pic" sz="quarter" idx="16"/>
          </p:nvPr>
        </p:nvSpPr>
        <p:spPr>
          <a:xfrm>
            <a:off x="5511800" y="721518"/>
            <a:ext cx="3184525" cy="1364457"/>
          </a:xfrm>
        </p:spPr>
        <p:txBody>
          <a:bodyPr/>
          <a:lstStyle>
            <a:lvl1pPr marL="0" indent="0" algn="ctr">
              <a:buNone/>
              <a:defRPr/>
            </a:lvl1pPr>
          </a:lstStyle>
          <a:p>
            <a:pPr lvl="0"/>
            <a:r>
              <a:rPr lang="zh-CN" altLang="en-US" noProof="0"/>
              <a:t>单击图标添加图片</a:t>
            </a:r>
            <a:endParaRPr lang="fr-FR" noProof="0"/>
          </a:p>
        </p:txBody>
      </p:sp>
      <p:sp>
        <p:nvSpPr>
          <p:cNvPr id="10" name="Titre 1"/>
          <p:cNvSpPr>
            <a:spLocks noGrp="1"/>
          </p:cNvSpPr>
          <p:nvPr>
            <p:ph type="title"/>
          </p:nvPr>
        </p:nvSpPr>
        <p:spPr bwMode="gray">
          <a:xfrm>
            <a:off x="447675" y="264319"/>
            <a:ext cx="8248650" cy="467408"/>
          </a:xfrm>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8" name="Espace réservé du numéro de diapositive 5"/>
          <p:cNvSpPr>
            <a:spLocks noGrp="1"/>
          </p:cNvSpPr>
          <p:nvPr>
            <p:ph type="sldNum" sz="quarter" idx="17"/>
          </p:nvPr>
        </p:nvSpPr>
        <p:spPr/>
        <p:txBody>
          <a:bodyPr/>
          <a:lstStyle>
            <a:lvl1pPr>
              <a:buFont typeface="Arial" pitchFamily="34" charset="0"/>
              <a:buNone/>
              <a:defRPr/>
            </a:lvl1pPr>
          </a:lstStyle>
          <a:p>
            <a:pPr>
              <a:buClr>
                <a:srgbClr val="FF3333"/>
              </a:buClr>
              <a:defRPr/>
            </a:pPr>
            <a:fld id="{D0ADECBC-7F47-43D1-BBE1-39A9512F43C1}" type="slidenum">
              <a:rPr lang="en-US">
                <a:solidFill>
                  <a:srgbClr val="000000"/>
                </a:solidFill>
              </a:rPr>
              <a:pPr>
                <a:buClr>
                  <a:srgbClr val="FF3333"/>
                </a:buClr>
                <a:defRPr/>
              </a:pPr>
              <a:t>‹#›</a:t>
            </a:fld>
            <a:r>
              <a:rPr lang="en-US" dirty="0">
                <a:solidFill>
                  <a:srgbClr val="000000"/>
                </a:solidFill>
              </a:rPr>
              <a:t> – </a:t>
            </a:r>
          </a:p>
        </p:txBody>
      </p:sp>
      <p:sp>
        <p:nvSpPr>
          <p:cNvPr id="11" name="Espace réservé du pied de page 1"/>
          <p:cNvSpPr>
            <a:spLocks noGrp="1"/>
          </p:cNvSpPr>
          <p:nvPr>
            <p:ph type="ftr" sz="quarter" idx="18"/>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1212112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7" name="Espace réservé pour une image  6"/>
          <p:cNvSpPr>
            <a:spLocks noGrp="1"/>
          </p:cNvSpPr>
          <p:nvPr>
            <p:ph type="pic" sz="quarter" idx="12"/>
          </p:nvPr>
        </p:nvSpPr>
        <p:spPr>
          <a:xfrm>
            <a:off x="447674" y="715617"/>
            <a:ext cx="2718000" cy="3901500"/>
          </a:xfrm>
          <a:noFill/>
        </p:spPr>
        <p:txBody>
          <a:bodyPr/>
          <a:lstStyle>
            <a:lvl1pPr marL="0" indent="0" algn="ctr">
              <a:buNone/>
              <a:defRPr/>
            </a:lvl1pPr>
          </a:lstStyle>
          <a:p>
            <a:pPr lvl="0"/>
            <a:r>
              <a:rPr lang="zh-CN" altLang="en-US" noProof="0"/>
              <a:t>单击图标添加图片</a:t>
            </a:r>
            <a:endParaRPr lang="fr-FR" noProof="0" dirty="0"/>
          </a:p>
        </p:txBody>
      </p:sp>
      <p:sp>
        <p:nvSpPr>
          <p:cNvPr id="6" name="Espace réservé du texte 5"/>
          <p:cNvSpPr>
            <a:spLocks noGrp="1"/>
          </p:cNvSpPr>
          <p:nvPr>
            <p:ph type="body" sz="quarter" idx="13"/>
          </p:nvPr>
        </p:nvSpPr>
        <p:spPr>
          <a:xfrm>
            <a:off x="3347864" y="715616"/>
            <a:ext cx="5348461" cy="38934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1"/>
              </a:buClr>
              <a:defRPr lang="fr-FR" dirty="0" smtClean="0"/>
            </a:lvl1pPr>
            <a:lvl2pPr marL="471488" indent="-200025">
              <a:buClr>
                <a:schemeClr val="accent1"/>
              </a:buClr>
              <a:tabLst>
                <a:tab pos="1212056" algn="l"/>
                <a:tab pos="1747838" algn="l"/>
                <a:tab pos="6057900" algn="r"/>
              </a:tabLst>
              <a:defRPr lang="fr-FR" dirty="0" smtClean="0"/>
            </a:lvl2pPr>
            <a:lvl3pPr marL="672704" indent="-132160">
              <a:buClr>
                <a:schemeClr val="bg2"/>
              </a:buClr>
              <a:tabLst>
                <a:tab pos="812006" algn="l"/>
                <a:tab pos="1612106" algn="l"/>
                <a:tab pos="6057900" algn="r"/>
              </a:tabLst>
              <a:defRPr lang="fr-FR" dirty="0" smtClean="0"/>
            </a:lvl3pPr>
            <a:lvl4pPr marL="1212056" indent="-134541">
              <a:buClr>
                <a:schemeClr val="bg2"/>
              </a:buClr>
              <a:defRPr lang="fr-FR" dirty="0" smtClean="0"/>
            </a:lvl4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8" name="Espace réservé du numéro de diapositive 2"/>
          <p:cNvSpPr>
            <a:spLocks noGrp="1"/>
          </p:cNvSpPr>
          <p:nvPr>
            <p:ph type="sldNum" sz="quarter" idx="14"/>
          </p:nvPr>
        </p:nvSpPr>
        <p:spPr/>
        <p:txBody>
          <a:bodyPr/>
          <a:lstStyle>
            <a:lvl1pPr>
              <a:buFont typeface="Arial" pitchFamily="34" charset="0"/>
              <a:buNone/>
              <a:defRPr/>
            </a:lvl1pPr>
          </a:lstStyle>
          <a:p>
            <a:pPr>
              <a:buClr>
                <a:srgbClr val="FF3333"/>
              </a:buClr>
              <a:defRPr/>
            </a:pPr>
            <a:fld id="{5371312A-F62C-4453-BFD5-D4E397AF5691}" type="slidenum">
              <a:rPr lang="en-US">
                <a:solidFill>
                  <a:srgbClr val="000000"/>
                </a:solidFill>
              </a:rPr>
              <a:pPr>
                <a:buClr>
                  <a:srgbClr val="FF3333"/>
                </a:buClr>
                <a:defRPr/>
              </a:pPr>
              <a:t>‹#›</a:t>
            </a:fld>
            <a:r>
              <a:rPr lang="en-US" dirty="0">
                <a:solidFill>
                  <a:srgbClr val="000000"/>
                </a:solidFill>
              </a:rPr>
              <a:t> – </a:t>
            </a:r>
          </a:p>
        </p:txBody>
      </p:sp>
      <p:sp>
        <p:nvSpPr>
          <p:cNvPr id="9" name="Espace réservé du pied de page 3"/>
          <p:cNvSpPr>
            <a:spLocks noGrp="1"/>
          </p:cNvSpPr>
          <p:nvPr>
            <p:ph type="ftr" sz="quarter" idx="15"/>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3200327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6" name="Espace réservé du texte 5"/>
          <p:cNvSpPr>
            <a:spLocks noGrp="1"/>
          </p:cNvSpPr>
          <p:nvPr>
            <p:ph type="body" sz="quarter" idx="13"/>
          </p:nvPr>
        </p:nvSpPr>
        <p:spPr>
          <a:xfrm>
            <a:off x="3347864" y="715616"/>
            <a:ext cx="5348461" cy="38934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lr>
                <a:schemeClr val="accent1"/>
              </a:buClr>
              <a:defRPr lang="fr-FR" dirty="0" smtClean="0"/>
            </a:lvl1pPr>
            <a:lvl2pPr marL="471488" indent="-200025">
              <a:buClr>
                <a:schemeClr val="accent1"/>
              </a:buClr>
              <a:tabLst>
                <a:tab pos="1212056" algn="l"/>
                <a:tab pos="1747838" algn="l"/>
                <a:tab pos="6057900" algn="r"/>
              </a:tabLst>
              <a:defRPr lang="fr-FR" dirty="0" smtClean="0"/>
            </a:lvl2pPr>
            <a:lvl3pPr marL="672704" indent="-132160">
              <a:buClr>
                <a:schemeClr val="bg2"/>
              </a:buClr>
              <a:tabLst>
                <a:tab pos="812006" algn="l"/>
                <a:tab pos="1612106" algn="l"/>
                <a:tab pos="6057900" algn="r"/>
              </a:tabLst>
              <a:defRPr lang="fr-FR" dirty="0" smtClean="0"/>
            </a:lvl3pPr>
            <a:lvl4pPr marL="1212056" indent="-134541">
              <a:buClr>
                <a:schemeClr val="bg2"/>
              </a:buClr>
              <a:defRPr lang="fr-FR" dirty="0" smtClean="0"/>
            </a:lvl4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Espace réservé du texte 4"/>
          <p:cNvSpPr>
            <a:spLocks noGrp="1"/>
          </p:cNvSpPr>
          <p:nvPr>
            <p:ph type="body" sz="quarter" idx="14"/>
          </p:nvPr>
        </p:nvSpPr>
        <p:spPr>
          <a:xfrm>
            <a:off x="444501" y="735807"/>
            <a:ext cx="2727325" cy="3874294"/>
          </a:xfrm>
          <a:solidFill>
            <a:schemeClr val="bg2"/>
          </a:solidFill>
        </p:spPr>
        <p:txBody>
          <a:bodyPr lIns="72000" rIns="108000" anchor="ctr"/>
          <a:lstStyle>
            <a:lvl1pPr marL="0" indent="0" algn="r">
              <a:buNone/>
              <a:defRPr/>
            </a:lvl1pPr>
          </a:lstStyle>
          <a:p>
            <a:pPr lvl="0"/>
            <a:r>
              <a:rPr lang="zh-CN" altLang="en-US"/>
              <a:t>单击此处编辑母版文本样式</a:t>
            </a:r>
          </a:p>
        </p:txBody>
      </p:sp>
      <p:sp>
        <p:nvSpPr>
          <p:cNvPr id="7" name="Espace réservé du numéro de diapositive 2"/>
          <p:cNvSpPr>
            <a:spLocks noGrp="1"/>
          </p:cNvSpPr>
          <p:nvPr>
            <p:ph type="sldNum" sz="quarter" idx="15"/>
          </p:nvPr>
        </p:nvSpPr>
        <p:spPr/>
        <p:txBody>
          <a:bodyPr/>
          <a:lstStyle>
            <a:lvl1pPr>
              <a:buFont typeface="Arial" pitchFamily="34" charset="0"/>
              <a:buNone/>
              <a:defRPr/>
            </a:lvl1pPr>
          </a:lstStyle>
          <a:p>
            <a:pPr>
              <a:buClr>
                <a:srgbClr val="FF3333"/>
              </a:buClr>
              <a:defRPr/>
            </a:pPr>
            <a:fld id="{95BCA160-7E4C-476C-B6BC-1A00126AC14E}" type="slidenum">
              <a:rPr lang="en-US">
                <a:solidFill>
                  <a:srgbClr val="000000"/>
                </a:solidFill>
              </a:rPr>
              <a:pPr>
                <a:buClr>
                  <a:srgbClr val="FF3333"/>
                </a:buClr>
                <a:defRPr/>
              </a:pPr>
              <a:t>‹#›</a:t>
            </a:fld>
            <a:r>
              <a:rPr lang="en-US" dirty="0">
                <a:solidFill>
                  <a:srgbClr val="000000"/>
                </a:solidFill>
              </a:rPr>
              <a:t> – </a:t>
            </a:r>
          </a:p>
        </p:txBody>
      </p:sp>
      <p:sp>
        <p:nvSpPr>
          <p:cNvPr id="8" name="Espace réservé du pied de page 3"/>
          <p:cNvSpPr>
            <a:spLocks noGrp="1"/>
          </p:cNvSpPr>
          <p:nvPr>
            <p:ph type="ftr" sz="quarter" idx="16"/>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2211227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7" name="Espace réservé du texte 6"/>
          <p:cNvSpPr>
            <a:spLocks noGrp="1"/>
          </p:cNvSpPr>
          <p:nvPr>
            <p:ph type="body" sz="quarter" idx="12"/>
          </p:nvPr>
        </p:nvSpPr>
        <p:spPr>
          <a:xfrm>
            <a:off x="415871" y="1179930"/>
            <a:ext cx="8316000" cy="1391820"/>
          </a:xfrm>
        </p:spPr>
        <p:txBody>
          <a:bodyPr/>
          <a:lstStyle>
            <a:lvl1pPr marL="0" indent="0">
              <a:buClr>
                <a:schemeClr val="accent1"/>
              </a:buClr>
              <a:buFont typeface="Arial" pitchFamily="34" charset="0"/>
              <a:buNone/>
              <a:defRPr>
                <a:solidFill>
                  <a:schemeClr val="tx2"/>
                </a:solidFill>
              </a:defRPr>
            </a:lvl1pPr>
            <a:lvl2pPr marL="471488" indent="-200025">
              <a:buClr>
                <a:schemeClr val="accent1"/>
              </a:buClr>
              <a:tabLst>
                <a:tab pos="1212056" algn="l"/>
                <a:tab pos="1747838" algn="l"/>
                <a:tab pos="6057900" algn="r"/>
              </a:tabLst>
              <a:defRPr b="0"/>
            </a:lvl2pPr>
            <a:lvl3pPr marL="672704" indent="-132160">
              <a:buClr>
                <a:schemeClr val="bg2"/>
              </a:buClr>
              <a:tabLst>
                <a:tab pos="812006" algn="l"/>
                <a:tab pos="1612106" algn="l"/>
                <a:tab pos="6057900" algn="r"/>
              </a:tabLst>
              <a:defRPr/>
            </a:lvl3pPr>
            <a:lvl4pPr marL="1212056" indent="-134541">
              <a:buClr>
                <a:schemeClr val="bg2"/>
              </a:buClr>
              <a:defRPr/>
            </a:lvl4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4" name="Espace réservé du texte 3"/>
          <p:cNvSpPr>
            <a:spLocks noGrp="1"/>
          </p:cNvSpPr>
          <p:nvPr>
            <p:ph type="body" sz="quarter" idx="14"/>
          </p:nvPr>
        </p:nvSpPr>
        <p:spPr bwMode="gray">
          <a:xfrm>
            <a:off x="447675" y="2571750"/>
            <a:ext cx="2724150" cy="1728788"/>
          </a:xfrm>
          <a:solidFill>
            <a:schemeClr val="tx2"/>
          </a:solidFill>
        </p:spPr>
        <p:txBody>
          <a:bodyPr anchor="ctr"/>
          <a:lstStyle>
            <a:lvl1pPr marL="0" indent="0" algn="ctr">
              <a:buFontTx/>
              <a:buNone/>
              <a:defRPr sz="3000" b="0">
                <a:solidFill>
                  <a:schemeClr val="bg1"/>
                </a:solidFill>
              </a:defRPr>
            </a:lvl1pPr>
            <a:lvl2pPr marL="2381" indent="0" algn="ctr">
              <a:buFontTx/>
              <a:buNone/>
              <a:defRPr>
                <a:solidFill>
                  <a:schemeClr val="bg1"/>
                </a:solidFill>
              </a:defRPr>
            </a:lvl2pPr>
          </a:lstStyle>
          <a:p>
            <a:pPr lvl="0"/>
            <a:r>
              <a:rPr lang="zh-CN" altLang="en-US"/>
              <a:t>单击此处编辑母版文本样式</a:t>
            </a:r>
          </a:p>
          <a:p>
            <a:pPr lvl="1"/>
            <a:r>
              <a:rPr lang="zh-CN" altLang="en-US"/>
              <a:t>第二级</a:t>
            </a:r>
          </a:p>
        </p:txBody>
      </p:sp>
      <p:sp>
        <p:nvSpPr>
          <p:cNvPr id="5" name="Espace réservé du numéro de diapositive 5"/>
          <p:cNvSpPr>
            <a:spLocks noGrp="1"/>
          </p:cNvSpPr>
          <p:nvPr>
            <p:ph type="sldNum" sz="quarter" idx="15"/>
          </p:nvPr>
        </p:nvSpPr>
        <p:spPr/>
        <p:txBody>
          <a:bodyPr/>
          <a:lstStyle>
            <a:lvl1pPr>
              <a:buFont typeface="Arial" pitchFamily="34" charset="0"/>
              <a:buNone/>
              <a:defRPr/>
            </a:lvl1pPr>
          </a:lstStyle>
          <a:p>
            <a:pPr>
              <a:buClr>
                <a:srgbClr val="FF3333"/>
              </a:buClr>
              <a:defRPr/>
            </a:pPr>
            <a:fld id="{1B1755B3-E724-45D1-B8C4-D15F926721CC}" type="slidenum">
              <a:rPr lang="en-US">
                <a:solidFill>
                  <a:srgbClr val="000000"/>
                </a:solidFill>
              </a:rPr>
              <a:pPr>
                <a:buClr>
                  <a:srgbClr val="FF3333"/>
                </a:buClr>
                <a:defRPr/>
              </a:pPr>
              <a:t>‹#›</a:t>
            </a:fld>
            <a:r>
              <a:rPr lang="en-US" dirty="0">
                <a:solidFill>
                  <a:srgbClr val="000000"/>
                </a:solidFill>
              </a:rPr>
              <a:t> – </a:t>
            </a:r>
          </a:p>
        </p:txBody>
      </p:sp>
      <p:sp>
        <p:nvSpPr>
          <p:cNvPr id="6" name="Espace réservé du pied de page 2"/>
          <p:cNvSpPr>
            <a:spLocks noGrp="1"/>
          </p:cNvSpPr>
          <p:nvPr>
            <p:ph type="ftr" sz="quarter" idx="16"/>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1373036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zh-CN" altLang="en-US"/>
              <a:t>单击此处编辑母版标题样式</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C082F4D8-7E55-45A4-81B4-49C1A6D0E83B}" type="slidenum">
              <a:rPr lang="en-US">
                <a:solidFill>
                  <a:srgbClr val="000000"/>
                </a:solidFill>
              </a:rPr>
              <a:pPr>
                <a:buClr>
                  <a:srgbClr val="FF3333"/>
                </a:buClr>
                <a:defRPr/>
              </a:pPr>
              <a:t>‹#›</a:t>
            </a:fld>
            <a:r>
              <a:rPr lang="en-US" dirty="0">
                <a:solidFill>
                  <a:srgbClr val="000000"/>
                </a:solidFill>
              </a:rPr>
              <a:t> – </a:t>
            </a:r>
          </a:p>
        </p:txBody>
      </p:sp>
      <p:sp>
        <p:nvSpPr>
          <p:cNvPr id="4" name="Espace réservé du pied de page 3"/>
          <p:cNvSpPr>
            <a:spLocks noGrp="1"/>
          </p:cNvSpPr>
          <p:nvPr>
            <p:ph type="ftr" sz="quarter" idx="11"/>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314149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3413125" y="1219200"/>
            <a:ext cx="5264150" cy="3549650"/>
          </a:xfrm>
          <a:solidFill>
            <a:schemeClr val="accent1"/>
          </a:solidFill>
        </p:spPr>
        <p:txBody>
          <a:bodyPr lIns="0" tIns="0" rIns="0" bIns="144000" anchor="b">
            <a:noAutofit/>
          </a:bodyPr>
          <a:lstStyle>
            <a:lvl1pPr marL="0" indent="0" algn="r">
              <a:lnSpc>
                <a:spcPct val="10000"/>
              </a:lnSpc>
              <a:spcBef>
                <a:spcPts val="0"/>
              </a:spcBef>
              <a:spcAft>
                <a:spcPts val="0"/>
              </a:spcAft>
              <a:buNone/>
              <a:defRPr sz="27800" b="1" kern="0" cap="none" baseline="0">
                <a:solidFill>
                  <a:schemeClr val="bg1"/>
                </a:solidFill>
              </a:defRPr>
            </a:lvl1pPr>
          </a:lstStyle>
          <a:p>
            <a:pPr lvl="0"/>
            <a:r>
              <a:rPr lang="en-US" noProof="0" dirty="0"/>
              <a:t>0</a:t>
            </a:r>
          </a:p>
        </p:txBody>
      </p:sp>
      <p:sp>
        <p:nvSpPr>
          <p:cNvPr id="7" name="Text Placeholder 6"/>
          <p:cNvSpPr>
            <a:spLocks noGrp="1"/>
          </p:cNvSpPr>
          <p:nvPr>
            <p:ph type="body" sz="quarter" idx="10" hasCustomPrompt="1"/>
          </p:nvPr>
        </p:nvSpPr>
        <p:spPr>
          <a:xfrm>
            <a:off x="471488" y="1219200"/>
            <a:ext cx="2786062" cy="3549650"/>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1700" b="1" cap="none" baseline="0">
                <a:solidFill>
                  <a:schemeClr val="bg1"/>
                </a:solidFill>
              </a:defRPr>
            </a:lvl1pPr>
          </a:lstStyle>
          <a:p>
            <a:pPr lvl="0"/>
            <a:r>
              <a:rPr lang="en-US" noProof="0" dirty="0"/>
              <a:t>[Subtitle]</a:t>
            </a:r>
          </a:p>
        </p:txBody>
      </p:sp>
      <p:sp>
        <p:nvSpPr>
          <p:cNvPr id="5" name="Title 4"/>
          <p:cNvSpPr>
            <a:spLocks noGrp="1"/>
          </p:cNvSpPr>
          <p:nvPr>
            <p:ph type="title"/>
          </p:nvPr>
        </p:nvSpPr>
        <p:spPr>
          <a:xfrm>
            <a:off x="471488" y="266400"/>
            <a:ext cx="8205787" cy="442800"/>
          </a:xfrm>
        </p:spPr>
        <p:txBody>
          <a:bodyPr>
            <a:noAutofit/>
          </a:bodyPr>
          <a:lstStyle>
            <a:lvl1pPr marL="0" indent="0">
              <a:buClr>
                <a:schemeClr val="accent2"/>
              </a:buClr>
              <a:buFont typeface="+mj-lt"/>
              <a:buNone/>
              <a:defRPr sz="3600"/>
            </a:lvl1pPr>
          </a:lstStyle>
          <a:p>
            <a:r>
              <a:rPr lang="zh-CN" altLang="en-US" noProof="0"/>
              <a:t>单击此处编辑母版标题样式</a:t>
            </a:r>
            <a:endParaRPr lang="en-AU" dirty="0"/>
          </a:p>
        </p:txBody>
      </p:sp>
    </p:spTree>
    <p:extLst>
      <p:ext uri="{BB962C8B-B14F-4D97-AF65-F5344CB8AC3E}">
        <p14:creationId xmlns:p14="http://schemas.microsoft.com/office/powerpoint/2010/main" val="355279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p:nvPr>
        </p:nvSpPr>
        <p:spPr bwMode="gray">
          <a:xfrm>
            <a:off x="447676" y="264317"/>
            <a:ext cx="5562599" cy="634500"/>
          </a:xfrm>
          <a:ln>
            <a:noFill/>
          </a:ln>
        </p:spPr>
        <p:txBody>
          <a:bodyPr tIns="126000" bIns="90000">
            <a:noAutofit/>
          </a:bodyPr>
          <a:lstStyle>
            <a:lvl1pPr>
              <a:defRPr>
                <a:solidFill>
                  <a:schemeClr val="bg1"/>
                </a:solidFill>
              </a:defRPr>
            </a:lvl1pPr>
          </a:lstStyle>
          <a:p>
            <a:r>
              <a:rPr lang="zh-CN" altLang="en-US"/>
              <a:t>单击此处编辑母版标题样式</a:t>
            </a:r>
            <a:endParaRPr lang="fr-FR" dirty="0"/>
          </a:p>
        </p:txBody>
      </p:sp>
      <p:sp>
        <p:nvSpPr>
          <p:cNvPr id="8" name="Espace réservé pour une image  7"/>
          <p:cNvSpPr>
            <a:spLocks noGrp="1"/>
          </p:cNvSpPr>
          <p:nvPr>
            <p:ph type="pic" sz="quarter" idx="11"/>
          </p:nvPr>
        </p:nvSpPr>
        <p:spPr>
          <a:xfrm>
            <a:off x="6075363" y="264317"/>
            <a:ext cx="1267200" cy="633413"/>
          </a:xfrm>
        </p:spPr>
        <p:txBody>
          <a:bodyPr/>
          <a:lstStyle>
            <a:lvl1pPr marL="0" indent="0" algn="ctr">
              <a:buNone/>
              <a:defRPr b="0"/>
            </a:lvl1pPr>
          </a:lstStyle>
          <a:p>
            <a:pPr lvl="0"/>
            <a:r>
              <a:rPr lang="zh-CN" altLang="en-US" noProof="0"/>
              <a:t>单击图标添加图片</a:t>
            </a:r>
            <a:endParaRPr lang="fr-FR" noProof="0" dirty="0"/>
          </a:p>
        </p:txBody>
      </p:sp>
      <p:sp>
        <p:nvSpPr>
          <p:cNvPr id="9" name="Espace réservé pour une image  7"/>
          <p:cNvSpPr>
            <a:spLocks noGrp="1"/>
          </p:cNvSpPr>
          <p:nvPr>
            <p:ph type="pic" sz="quarter" idx="12"/>
          </p:nvPr>
        </p:nvSpPr>
        <p:spPr>
          <a:xfrm>
            <a:off x="7418388" y="264317"/>
            <a:ext cx="1267200" cy="633413"/>
          </a:xfrm>
        </p:spPr>
        <p:txBody>
          <a:bodyPr/>
          <a:lstStyle>
            <a:lvl1pPr marL="0" indent="0" algn="ctr">
              <a:buNone/>
              <a:defRPr b="0"/>
            </a:lvl1pPr>
          </a:lstStyle>
          <a:p>
            <a:pPr lvl="0"/>
            <a:r>
              <a:rPr lang="zh-CN" altLang="en-US" noProof="0"/>
              <a:t>单击图标添加图片</a:t>
            </a:r>
            <a:endParaRPr lang="fr-FR" noProof="0" dirty="0"/>
          </a:p>
        </p:txBody>
      </p:sp>
      <p:sp>
        <p:nvSpPr>
          <p:cNvPr id="12" name="Espace réservé du texte 11"/>
          <p:cNvSpPr>
            <a:spLocks noGrp="1"/>
          </p:cNvSpPr>
          <p:nvPr>
            <p:ph type="body" sz="quarter" idx="13"/>
          </p:nvPr>
        </p:nvSpPr>
        <p:spPr>
          <a:xfrm>
            <a:off x="450851" y="1175297"/>
            <a:ext cx="8245475" cy="748382"/>
          </a:xfrm>
        </p:spPr>
        <p:txBody>
          <a:bodyPr/>
          <a:lstStyle>
            <a:lvl2pPr marL="467916" indent="-200025">
              <a:tabLst>
                <a:tab pos="1212056" algn="l"/>
                <a:tab pos="1747838" algn="l"/>
                <a:tab pos="6057900" algn="r"/>
              </a:tabLst>
              <a:defRPr/>
            </a:lvl2pPr>
            <a:lvl3pPr marL="672704" indent="-132160">
              <a:tabLst>
                <a:tab pos="812006" algn="l"/>
                <a:tab pos="1612106" algn="l"/>
                <a:tab pos="6057900" algn="r"/>
              </a:tabLst>
              <a:defRPr/>
            </a:lvl3pPr>
          </a:lstStyle>
          <a:p>
            <a:pPr lvl="0"/>
            <a:r>
              <a:rPr lang="zh-CN" altLang="en-US"/>
              <a:t>单击此处编辑母版文本样式</a:t>
            </a:r>
          </a:p>
          <a:p>
            <a:pPr lvl="1"/>
            <a:r>
              <a:rPr lang="zh-CN" altLang="en-US"/>
              <a:t>第二级</a:t>
            </a:r>
          </a:p>
          <a:p>
            <a:pPr lvl="2"/>
            <a:r>
              <a:rPr lang="zh-CN" altLang="en-US"/>
              <a:t>第三级</a:t>
            </a:r>
          </a:p>
        </p:txBody>
      </p:sp>
      <p:sp>
        <p:nvSpPr>
          <p:cNvPr id="7" name="Espace réservé du numéro de diapositive 2"/>
          <p:cNvSpPr>
            <a:spLocks noGrp="1"/>
          </p:cNvSpPr>
          <p:nvPr>
            <p:ph type="sldNum" sz="quarter" idx="14"/>
          </p:nvPr>
        </p:nvSpPr>
        <p:spPr/>
        <p:txBody>
          <a:bodyPr/>
          <a:lstStyle>
            <a:lvl1pPr>
              <a:buFont typeface="Arial" pitchFamily="34" charset="0"/>
              <a:buNone/>
              <a:defRPr/>
            </a:lvl1pPr>
          </a:lstStyle>
          <a:p>
            <a:pPr>
              <a:buClr>
                <a:srgbClr val="FF3333"/>
              </a:buClr>
              <a:defRPr/>
            </a:pPr>
            <a:fld id="{8CB48898-D03F-45A1-AD7D-CFB9D05CD99B}" type="slidenum">
              <a:rPr lang="en-US">
                <a:solidFill>
                  <a:srgbClr val="000000"/>
                </a:solidFill>
              </a:rPr>
              <a:pPr>
                <a:buClr>
                  <a:srgbClr val="FF3333"/>
                </a:buClr>
                <a:defRPr/>
              </a:pPr>
              <a:t>‹#›</a:t>
            </a:fld>
            <a:r>
              <a:rPr lang="en-US" dirty="0">
                <a:solidFill>
                  <a:srgbClr val="000000"/>
                </a:solidFill>
              </a:rPr>
              <a:t> – </a:t>
            </a:r>
          </a:p>
        </p:txBody>
      </p:sp>
      <p:sp>
        <p:nvSpPr>
          <p:cNvPr id="10" name="Espace réservé du pied de page 3"/>
          <p:cNvSpPr>
            <a:spLocks noGrp="1"/>
          </p:cNvSpPr>
          <p:nvPr>
            <p:ph type="ftr" sz="quarter" idx="15"/>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3672303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5" name="Rectangle 9"/>
          <p:cNvSpPr>
            <a:spLocks noChangeArrowheads="1"/>
          </p:cNvSpPr>
          <p:nvPr/>
        </p:nvSpPr>
        <p:spPr bwMode="gray">
          <a:xfrm>
            <a:off x="450851" y="951311"/>
            <a:ext cx="8245475" cy="3668315"/>
          </a:xfrm>
          <a:prstGeom prst="rect">
            <a:avLst/>
          </a:prstGeom>
          <a:solidFill>
            <a:schemeClr val="bg2"/>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pPr fontAlgn="base">
              <a:spcBef>
                <a:spcPct val="0"/>
              </a:spcBef>
              <a:spcAft>
                <a:spcPct val="0"/>
              </a:spcAft>
            </a:pPr>
            <a:endParaRPr lang="fr-FR" sz="1350">
              <a:solidFill>
                <a:srgbClr val="000000"/>
              </a:solidFill>
              <a:cs typeface="Arial" pitchFamily="34" charset="0"/>
            </a:endParaRPr>
          </a:p>
        </p:txBody>
      </p:sp>
      <p:sp>
        <p:nvSpPr>
          <p:cNvPr id="2" name="Titre 1"/>
          <p:cNvSpPr>
            <a:spLocks noGrp="1"/>
          </p:cNvSpPr>
          <p:nvPr>
            <p:ph type="title"/>
          </p:nvPr>
        </p:nvSpPr>
        <p:spPr bwMode="gray">
          <a:xfrm>
            <a:off x="447676" y="264317"/>
            <a:ext cx="5562599" cy="634500"/>
          </a:xfrm>
          <a:ln>
            <a:noFill/>
          </a:ln>
        </p:spPr>
        <p:txBody>
          <a:bodyPr tIns="126000" bIns="90000">
            <a:noAutofit/>
          </a:bodyPr>
          <a:lstStyle>
            <a:lvl1pPr>
              <a:defRPr>
                <a:solidFill>
                  <a:schemeClr val="bg1"/>
                </a:solidFill>
              </a:defRPr>
            </a:lvl1pPr>
          </a:lstStyle>
          <a:p>
            <a:r>
              <a:rPr lang="zh-CN" altLang="en-US"/>
              <a:t>单击此处编辑母版标题样式</a:t>
            </a:r>
            <a:endParaRPr lang="fr-FR" dirty="0"/>
          </a:p>
        </p:txBody>
      </p:sp>
      <p:sp>
        <p:nvSpPr>
          <p:cNvPr id="8" name="Espace réservé pour une image  7"/>
          <p:cNvSpPr>
            <a:spLocks noGrp="1"/>
          </p:cNvSpPr>
          <p:nvPr>
            <p:ph type="pic" sz="quarter" idx="11"/>
          </p:nvPr>
        </p:nvSpPr>
        <p:spPr>
          <a:xfrm>
            <a:off x="6075363" y="264317"/>
            <a:ext cx="1267200" cy="633413"/>
          </a:xfrm>
        </p:spPr>
        <p:txBody>
          <a:bodyPr/>
          <a:lstStyle>
            <a:lvl1pPr marL="0" indent="0" algn="ctr">
              <a:buNone/>
              <a:defRPr b="0"/>
            </a:lvl1pPr>
          </a:lstStyle>
          <a:p>
            <a:pPr lvl="0"/>
            <a:r>
              <a:rPr lang="zh-CN" altLang="en-US" noProof="0"/>
              <a:t>单击图标添加图片</a:t>
            </a:r>
            <a:endParaRPr lang="fr-FR" noProof="0" dirty="0"/>
          </a:p>
        </p:txBody>
      </p:sp>
      <p:sp>
        <p:nvSpPr>
          <p:cNvPr id="9" name="Espace réservé pour une image  7"/>
          <p:cNvSpPr>
            <a:spLocks noGrp="1"/>
          </p:cNvSpPr>
          <p:nvPr>
            <p:ph type="pic" sz="quarter" idx="12"/>
          </p:nvPr>
        </p:nvSpPr>
        <p:spPr>
          <a:xfrm>
            <a:off x="7418388" y="264317"/>
            <a:ext cx="1267200" cy="633413"/>
          </a:xfrm>
        </p:spPr>
        <p:txBody>
          <a:bodyPr/>
          <a:lstStyle>
            <a:lvl1pPr marL="0" indent="0" algn="ctr">
              <a:buNone/>
              <a:defRPr b="0"/>
            </a:lvl1pPr>
          </a:lstStyle>
          <a:p>
            <a:pPr lvl="0"/>
            <a:r>
              <a:rPr lang="zh-CN" altLang="en-US" noProof="0"/>
              <a:t>单击图标添加图片</a:t>
            </a:r>
            <a:endParaRPr lang="fr-FR" noProof="0" dirty="0"/>
          </a:p>
        </p:txBody>
      </p:sp>
      <p:sp>
        <p:nvSpPr>
          <p:cNvPr id="7" name="Espace réservé du numéro de diapositive 2"/>
          <p:cNvSpPr>
            <a:spLocks noGrp="1"/>
          </p:cNvSpPr>
          <p:nvPr>
            <p:ph type="sldNum" sz="quarter" idx="13"/>
          </p:nvPr>
        </p:nvSpPr>
        <p:spPr/>
        <p:txBody>
          <a:bodyPr/>
          <a:lstStyle>
            <a:lvl1pPr>
              <a:buFont typeface="Arial" pitchFamily="34" charset="0"/>
              <a:buNone/>
              <a:defRPr/>
            </a:lvl1pPr>
          </a:lstStyle>
          <a:p>
            <a:pPr>
              <a:buClr>
                <a:srgbClr val="FF3333"/>
              </a:buClr>
              <a:defRPr/>
            </a:pPr>
            <a:fld id="{1CC2AC4F-FEC6-4593-85ED-1D539B0AF26C}" type="slidenum">
              <a:rPr lang="en-US">
                <a:solidFill>
                  <a:srgbClr val="000000"/>
                </a:solidFill>
              </a:rPr>
              <a:pPr>
                <a:buClr>
                  <a:srgbClr val="FF3333"/>
                </a:buClr>
                <a:defRPr/>
              </a:pPr>
              <a:t>‹#›</a:t>
            </a:fld>
            <a:r>
              <a:rPr lang="en-US" dirty="0">
                <a:solidFill>
                  <a:srgbClr val="000000"/>
                </a:solidFill>
              </a:rPr>
              <a:t> – </a:t>
            </a:r>
          </a:p>
        </p:txBody>
      </p:sp>
      <p:sp>
        <p:nvSpPr>
          <p:cNvPr id="10" name="Espace réservé du pied de page 4"/>
          <p:cNvSpPr>
            <a:spLocks noGrp="1"/>
          </p:cNvSpPr>
          <p:nvPr>
            <p:ph type="ftr" sz="quarter" idx="14"/>
          </p:nvPr>
        </p:nvSpPr>
        <p:spPr/>
        <p:txBody>
          <a:bodyPr/>
          <a:lstStyle>
            <a:lvl1pPr>
              <a:defRPr/>
            </a:lvl1pPr>
          </a:lstStyle>
          <a:p>
            <a:pPr>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2508484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6418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1AAEE-6FCA-4351-9E87-BAB5D2C260D4}"/>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213062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9/2/2025</a:t>
            </a:fld>
            <a:endParaRPr lang="en-US" dirty="0"/>
          </a:p>
        </p:txBody>
      </p:sp>
      <p:sp>
        <p:nvSpPr>
          <p:cNvPr id="4" name="Holder 4"/>
          <p:cNvSpPr>
            <a:spLocks noGrp="1"/>
          </p:cNvSpPr>
          <p:nvPr>
            <p:ph type="sldNum" sz="quarter" idx="7"/>
          </p:nvPr>
        </p:nvSpPr>
        <p:spPr/>
        <p:txBody>
          <a:bodyPr lIns="0" tIns="0" rIns="0" bIns="0"/>
          <a:lstStyle>
            <a:lvl1pPr>
              <a:defRPr sz="600" b="1" i="0">
                <a:solidFill>
                  <a:srgbClr val="2A295C"/>
                </a:solidFill>
                <a:latin typeface="Arial"/>
                <a:cs typeface="Arial"/>
              </a:defRPr>
            </a:lvl1pPr>
          </a:lstStyle>
          <a:p>
            <a:pPr marL="38099">
              <a:spcBef>
                <a:spcPts val="40"/>
              </a:spcBef>
            </a:pPr>
            <a:fld id="{81D60167-4931-47E6-BA6A-407CBD079E47}" type="slidenum">
              <a:rPr lang="en-US" altLang="zh-CN" spc="-5" smtClean="0"/>
              <a:pPr marL="38099">
                <a:spcBef>
                  <a:spcPts val="40"/>
                </a:spcBef>
              </a:pPr>
              <a:t>‹#›</a:t>
            </a:fld>
            <a:endParaRPr lang="en-US" altLang="zh-CN" spc="-5" dirty="0"/>
          </a:p>
        </p:txBody>
      </p:sp>
    </p:spTree>
    <p:extLst>
      <p:ext uri="{BB962C8B-B14F-4D97-AF65-F5344CB8AC3E}">
        <p14:creationId xmlns:p14="http://schemas.microsoft.com/office/powerpoint/2010/main" val="74342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71488" y="1219200"/>
            <a:ext cx="4333875" cy="3549650"/>
          </a:xfrm>
          <a:solidFill>
            <a:srgbClr val="FF0000"/>
          </a:solidFill>
        </p:spPr>
        <p:txBody>
          <a:bodyPr lIns="309600" tIns="309600" rIns="309600" bIns="309600" anchor="t">
            <a:noAutofit/>
          </a:bodyPr>
          <a:lstStyle>
            <a:lvl1pPr marL="342900" indent="-342900" algn="l">
              <a:lnSpc>
                <a:spcPct val="100000"/>
              </a:lnSpc>
              <a:spcBef>
                <a:spcPts val="0"/>
              </a:spcBef>
              <a:spcAft>
                <a:spcPts val="300"/>
              </a:spcAft>
              <a:buClr>
                <a:schemeClr val="bg1"/>
              </a:buClr>
              <a:buFont typeface="+mj-lt"/>
              <a:buAutoNum type="arabicPeriod"/>
              <a:defRPr sz="1700" b="0" cap="none" baseline="0">
                <a:solidFill>
                  <a:schemeClr val="bg1"/>
                </a:solidFill>
              </a:defRPr>
            </a:lvl1pPr>
          </a:lstStyle>
          <a:p>
            <a:pPr lvl="0"/>
            <a:r>
              <a:rPr lang="en-US" noProof="0" dirty="0"/>
              <a:t>[Chapters]</a:t>
            </a:r>
          </a:p>
        </p:txBody>
      </p:sp>
      <p:sp>
        <p:nvSpPr>
          <p:cNvPr id="2" name="Title 1"/>
          <p:cNvSpPr>
            <a:spLocks noGrp="1"/>
          </p:cNvSpPr>
          <p:nvPr>
            <p:ph type="title" hasCustomPrompt="1"/>
          </p:nvPr>
        </p:nvSpPr>
        <p:spPr/>
        <p:txBody>
          <a:bodyPr/>
          <a:lstStyle>
            <a:lvl1pPr>
              <a:defRPr baseline="0"/>
            </a:lvl1pPr>
          </a:lstStyle>
          <a:p>
            <a:r>
              <a:rPr lang="en-US" noProof="0" dirty="0"/>
              <a:t>Contents or Agenda</a:t>
            </a:r>
          </a:p>
        </p:txBody>
      </p:sp>
    </p:spTree>
    <p:extLst>
      <p:ext uri="{BB962C8B-B14F-4D97-AF65-F5344CB8AC3E}">
        <p14:creationId xmlns:p14="http://schemas.microsoft.com/office/powerpoint/2010/main" val="374778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471488" y="266400"/>
            <a:ext cx="8205787" cy="600164"/>
          </a:xfrm>
          <a:prstGeom prst="rect">
            <a:avLst/>
          </a:prstGeom>
          <a:noFill/>
        </p:spPr>
        <p:txBody>
          <a:bodyPr wrap="square" lIns="0" tIns="0" rIns="0" rtlCol="0">
            <a:spAutoFit/>
          </a:bodyPr>
          <a:lstStyle/>
          <a:p>
            <a:r>
              <a:rPr lang="en-US" sz="3600" b="1" noProof="0" dirty="0">
                <a:solidFill>
                  <a:schemeClr val="accent1"/>
                </a:solidFill>
              </a:rPr>
              <a:t>Appendices</a:t>
            </a:r>
          </a:p>
        </p:txBody>
      </p:sp>
      <p:sp>
        <p:nvSpPr>
          <p:cNvPr id="7" name="Text Placeholder 6"/>
          <p:cNvSpPr>
            <a:spLocks noGrp="1"/>
          </p:cNvSpPr>
          <p:nvPr>
            <p:ph type="body" sz="quarter" idx="10" hasCustomPrompt="1"/>
          </p:nvPr>
        </p:nvSpPr>
        <p:spPr>
          <a:xfrm>
            <a:off x="471488" y="1219200"/>
            <a:ext cx="4333875" cy="3549650"/>
          </a:xfrm>
          <a:solidFill>
            <a:srgbClr val="FF0000"/>
          </a:solidFill>
        </p:spPr>
        <p:txBody>
          <a:bodyPr lIns="309600" tIns="309600" rIns="309600" bIns="309600" anchor="t">
            <a:noAutofit/>
          </a:bodyPr>
          <a:lstStyle>
            <a:lvl1pPr marL="342900" indent="-342900" algn="l">
              <a:lnSpc>
                <a:spcPct val="100000"/>
              </a:lnSpc>
              <a:spcBef>
                <a:spcPts val="0"/>
              </a:spcBef>
              <a:spcAft>
                <a:spcPts val="300"/>
              </a:spcAft>
              <a:buClr>
                <a:schemeClr val="bg1"/>
              </a:buClr>
              <a:buFont typeface="+mj-lt"/>
              <a:buAutoNum type="arabicPeriod"/>
              <a:defRPr sz="1700" b="0" cap="none" baseline="0">
                <a:solidFill>
                  <a:schemeClr val="bg1"/>
                </a:solidFill>
              </a:defRPr>
            </a:lvl1pPr>
          </a:lstStyle>
          <a:p>
            <a:pPr lvl="0"/>
            <a:r>
              <a:rPr lang="en-US" noProof="0" dirty="0"/>
              <a:t>[Chapters]</a:t>
            </a:r>
          </a:p>
        </p:txBody>
      </p:sp>
    </p:spTree>
    <p:extLst>
      <p:ext uri="{BB962C8B-B14F-4D97-AF65-F5344CB8AC3E}">
        <p14:creationId xmlns:p14="http://schemas.microsoft.com/office/powerpoint/2010/main" val="113106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441960" y="266400"/>
            <a:ext cx="8235316" cy="553998"/>
          </a:xfrm>
          <a:prstGeom prst="rect">
            <a:avLst/>
          </a:prstGeom>
          <a:noFill/>
        </p:spPr>
        <p:txBody>
          <a:bodyPr wrap="square" lIns="0" tIns="0" rIns="0" bIns="0" rtlCol="0">
            <a:spAutoFit/>
          </a:bodyPr>
          <a:lstStyle/>
          <a:p>
            <a:r>
              <a:rPr lang="en-US" sz="3600" b="1" noProof="0" dirty="0">
                <a:solidFill>
                  <a:schemeClr val="accent1"/>
                </a:solidFill>
              </a:rPr>
              <a:t>Forward-looking Information</a:t>
            </a:r>
          </a:p>
        </p:txBody>
      </p:sp>
      <p:sp>
        <p:nvSpPr>
          <p:cNvPr id="7" name="Text Placeholder 6"/>
          <p:cNvSpPr>
            <a:spLocks noGrp="1"/>
          </p:cNvSpPr>
          <p:nvPr>
            <p:ph type="body" sz="quarter" idx="10" hasCustomPrompt="1"/>
          </p:nvPr>
        </p:nvSpPr>
        <p:spPr>
          <a:xfrm>
            <a:off x="476250" y="1219200"/>
            <a:ext cx="6496050" cy="3549650"/>
          </a:xfrm>
          <a:solidFill>
            <a:schemeClr val="bg2"/>
          </a:solidFill>
        </p:spPr>
        <p:txBody>
          <a:bodyPr lIns="309600" tIns="309600" rIns="309600" bIns="309600" anchor="t">
            <a:noAutofit/>
          </a:bodyPr>
          <a:lstStyle>
            <a:lvl1pPr marL="0" indent="0" algn="l">
              <a:lnSpc>
                <a:spcPct val="110000"/>
              </a:lnSpc>
              <a:spcBef>
                <a:spcPts val="0"/>
              </a:spcBef>
              <a:spcAft>
                <a:spcPts val="600"/>
              </a:spcAft>
              <a:buClr>
                <a:schemeClr val="bg1"/>
              </a:buClr>
              <a:buFont typeface="+mj-lt"/>
              <a:buNone/>
              <a:defRPr sz="1700" b="0" cap="none" baseline="0">
                <a:solidFill>
                  <a:schemeClr val="accent1"/>
                </a:solidFill>
              </a:defRPr>
            </a:lvl1pPr>
          </a:lstStyle>
          <a:p>
            <a:pPr lvl="0"/>
            <a:r>
              <a:rPr lang="en-US" noProof="0" dirty="0"/>
              <a:t>[Enter text]</a:t>
            </a:r>
          </a:p>
        </p:txBody>
      </p:sp>
      <p:sp>
        <p:nvSpPr>
          <p:cNvPr id="3" name="Footer Placeholder 2"/>
          <p:cNvSpPr>
            <a:spLocks noGrp="1"/>
          </p:cNvSpPr>
          <p:nvPr>
            <p:ph type="ftr" sz="quarter" idx="11"/>
          </p:nvPr>
        </p:nvSpPr>
        <p:spPr/>
        <p:txBody>
          <a:bodyPr/>
          <a:lstStyle/>
          <a:p>
            <a:r>
              <a:rPr lang="en-US" noProof="0" dirty="0"/>
              <a:t>Month 00, YYYY - Title of presentation</a:t>
            </a:r>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68717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3.wm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7" y="302400"/>
            <a:ext cx="8205787" cy="406800"/>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471488" y="1188000"/>
            <a:ext cx="8205786" cy="3416300"/>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475200" y="4840002"/>
            <a:ext cx="3592800" cy="114286"/>
          </a:xfrm>
          <a:prstGeom prst="rect">
            <a:avLst/>
          </a:prstGeom>
        </p:spPr>
        <p:txBody>
          <a:bodyPr vert="horz" lIns="0" tIns="0" rIns="0" bIns="0" rtlCol="0" anchor="b" anchorCtr="0"/>
          <a:lstStyle>
            <a:lvl1pPr algn="l">
              <a:defRPr sz="600">
                <a:solidFill>
                  <a:schemeClr val="accent1"/>
                </a:solidFill>
                <a:latin typeface="+mn-lt"/>
              </a:defRPr>
            </a:lvl1pPr>
          </a:lstStyle>
          <a:p>
            <a:r>
              <a:rPr lang="en-GB" dirty="0"/>
              <a:t>Month 00, </a:t>
            </a:r>
            <a:r>
              <a:rPr lang="en-US" noProof="0" dirty="0"/>
              <a:t>YYYY</a:t>
            </a:r>
            <a:r>
              <a:rPr lang="en-GB" dirty="0"/>
              <a:t> - Title of presentation</a:t>
            </a:r>
            <a:endParaRPr lang="en-AU" dirty="0"/>
          </a:p>
        </p:txBody>
      </p:sp>
      <p:sp>
        <p:nvSpPr>
          <p:cNvPr id="7" name="Slide Number Placeholder 5"/>
          <p:cNvSpPr>
            <a:spLocks noGrp="1"/>
          </p:cNvSpPr>
          <p:nvPr>
            <p:ph type="sldNum" sz="quarter" idx="4"/>
          </p:nvPr>
        </p:nvSpPr>
        <p:spPr>
          <a:xfrm>
            <a:off x="85030" y="4840002"/>
            <a:ext cx="235646" cy="115200"/>
          </a:xfrm>
          <a:prstGeom prst="rect">
            <a:avLst/>
          </a:prstGeom>
        </p:spPr>
        <p:txBody>
          <a:bodyPr vert="horz" lIns="0" tIns="0" rIns="0" bIns="0" rtlCol="0" anchor="b" anchorCtr="0"/>
          <a:lstStyle>
            <a:lvl1pPr algn="r">
              <a:defRPr sz="600" b="1">
                <a:solidFill>
                  <a:schemeClr val="accent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 id="2147483672" r:id="rId28"/>
    <p:sldLayoutId id="2147483673" r:id="rId29"/>
    <p:sldLayoutId id="2147483674" r:id="rId30"/>
    <p:sldLayoutId id="2147483675" r:id="rId31"/>
    <p:sldLayoutId id="2147483676" r:id="rId32"/>
    <p:sldLayoutId id="2147483677" r:id="rId33"/>
    <p:sldLayoutId id="2147483678" r:id="rId34"/>
    <p:sldLayoutId id="2147483679" r:id="rId35"/>
    <p:sldLayoutId id="2147483680" r:id="rId36"/>
    <p:sldLayoutId id="2147483681" r:id="rId37"/>
    <p:sldLayoutId id="2147483682" r:id="rId38"/>
    <p:sldLayoutId id="2147483683" r:id="rId39"/>
    <p:sldLayoutId id="2147483684" r:id="rId40"/>
    <p:sldLayoutId id="2147483685" r:id="rId41"/>
    <p:sldLayoutId id="2147483686" r:id="rId42"/>
    <p:sldLayoutId id="2147483687" r:id="rId43"/>
    <p:sldLayoutId id="2147483710" r:id="rId4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defTabSz="816373" rtl="0" eaLnBrk="1" latinLnBrk="0" hangingPunct="1">
        <a:spcBef>
          <a:spcPct val="0"/>
        </a:spcBef>
        <a:buNone/>
        <a:defRPr sz="2600" b="1" kern="1200">
          <a:solidFill>
            <a:schemeClr val="accent1"/>
          </a:solidFill>
          <a:latin typeface="+mj-lt"/>
          <a:ea typeface="+mj-ea"/>
          <a:cs typeface="+mj-cs"/>
        </a:defRPr>
      </a:lvl1pPr>
    </p:titleStyle>
    <p:bodyStyle>
      <a:lvl1pPr marL="176213" indent="-176213" algn="l" defTabSz="816373" rtl="0" eaLnBrk="1" latinLnBrk="0" hangingPunct="1">
        <a:spcBef>
          <a:spcPts val="600"/>
        </a:spcBef>
        <a:spcAft>
          <a:spcPts val="0"/>
        </a:spcAft>
        <a:buClr>
          <a:schemeClr val="accent2"/>
        </a:buClr>
        <a:buFont typeface="Wingdings" panose="05000000000000000000" pitchFamily="2" charset="2"/>
        <a:buChar char="§"/>
        <a:defRPr sz="1500" b="0" kern="1200">
          <a:solidFill>
            <a:schemeClr val="accent1"/>
          </a:solidFill>
          <a:latin typeface="+mn-lt"/>
          <a:ea typeface="+mn-ea"/>
          <a:cs typeface="+mn-cs"/>
        </a:defRPr>
      </a:lvl1pPr>
      <a:lvl2pPr marL="363538" indent="-187325" algn="l" defTabSz="816373" rtl="0" eaLnBrk="1" latinLnBrk="0" hangingPunct="1">
        <a:spcBef>
          <a:spcPts val="300"/>
        </a:spcBef>
        <a:spcAft>
          <a:spcPts val="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300"/>
        </a:spcBef>
        <a:spcAft>
          <a:spcPts val="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600"/>
        </a:spcBef>
        <a:spcAft>
          <a:spcPts val="0"/>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300"/>
        </a:spcBef>
        <a:spcAft>
          <a:spcPts val="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73" rtl="0" eaLnBrk="1" latinLnBrk="0" hangingPunct="1">
        <a:defRPr sz="1600" kern="1200">
          <a:solidFill>
            <a:schemeClr val="tx1"/>
          </a:solidFill>
          <a:latin typeface="+mn-lt"/>
          <a:ea typeface="+mn-ea"/>
          <a:cs typeface="+mn-cs"/>
        </a:defRPr>
      </a:lvl1pPr>
      <a:lvl2pPr marL="408187" algn="l" defTabSz="816373" rtl="0" eaLnBrk="1" latinLnBrk="0" hangingPunct="1">
        <a:defRPr sz="1600" kern="1200">
          <a:solidFill>
            <a:schemeClr val="tx1"/>
          </a:solidFill>
          <a:latin typeface="+mn-lt"/>
          <a:ea typeface="+mn-ea"/>
          <a:cs typeface="+mn-cs"/>
        </a:defRPr>
      </a:lvl2pPr>
      <a:lvl3pPr marL="816373" algn="l" defTabSz="816373" rtl="0" eaLnBrk="1" latinLnBrk="0" hangingPunct="1">
        <a:defRPr sz="1600" kern="1200">
          <a:solidFill>
            <a:schemeClr val="tx1"/>
          </a:solidFill>
          <a:latin typeface="+mn-lt"/>
          <a:ea typeface="+mn-ea"/>
          <a:cs typeface="+mn-cs"/>
        </a:defRPr>
      </a:lvl3pPr>
      <a:lvl4pPr marL="1224560" algn="l" defTabSz="816373" rtl="0" eaLnBrk="1" latinLnBrk="0" hangingPunct="1">
        <a:defRPr sz="1600" kern="1200">
          <a:solidFill>
            <a:schemeClr val="tx1"/>
          </a:solidFill>
          <a:latin typeface="+mn-lt"/>
          <a:ea typeface="+mn-ea"/>
          <a:cs typeface="+mn-cs"/>
        </a:defRPr>
      </a:lvl4pPr>
      <a:lvl5pPr marL="1632746" algn="l" defTabSz="816373" rtl="0" eaLnBrk="1" latinLnBrk="0" hangingPunct="1">
        <a:defRPr sz="1600" kern="1200">
          <a:solidFill>
            <a:schemeClr val="tx1"/>
          </a:solidFill>
          <a:latin typeface="+mn-lt"/>
          <a:ea typeface="+mn-ea"/>
          <a:cs typeface="+mn-cs"/>
        </a:defRPr>
      </a:lvl5pPr>
      <a:lvl6pPr marL="2040932" algn="l" defTabSz="816373" rtl="0" eaLnBrk="1" latinLnBrk="0" hangingPunct="1">
        <a:defRPr sz="1600" kern="1200">
          <a:solidFill>
            <a:schemeClr val="tx1"/>
          </a:solidFill>
          <a:latin typeface="+mn-lt"/>
          <a:ea typeface="+mn-ea"/>
          <a:cs typeface="+mn-cs"/>
        </a:defRPr>
      </a:lvl6pPr>
      <a:lvl7pPr marL="2449119" algn="l" defTabSz="816373" rtl="0" eaLnBrk="1" latinLnBrk="0" hangingPunct="1">
        <a:defRPr sz="1600" kern="1200">
          <a:solidFill>
            <a:schemeClr val="tx1"/>
          </a:solidFill>
          <a:latin typeface="+mn-lt"/>
          <a:ea typeface="+mn-ea"/>
          <a:cs typeface="+mn-cs"/>
        </a:defRPr>
      </a:lvl7pPr>
      <a:lvl8pPr marL="2857305" algn="l" defTabSz="816373" rtl="0" eaLnBrk="1" latinLnBrk="0" hangingPunct="1">
        <a:defRPr sz="1600" kern="1200">
          <a:solidFill>
            <a:schemeClr val="tx1"/>
          </a:solidFill>
          <a:latin typeface="+mn-lt"/>
          <a:ea typeface="+mn-ea"/>
          <a:cs typeface="+mn-cs"/>
        </a:defRPr>
      </a:lvl8pPr>
      <a:lvl9pPr marL="3265492" algn="l" defTabSz="816373"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userDrawn="1">
          <p15:clr>
            <a:srgbClr val="F26B43"/>
          </p15:clr>
        </p15:guide>
        <p15:guide id="2" pos="200" userDrawn="1">
          <p15:clr>
            <a:srgbClr val="F26B43"/>
          </p15:clr>
        </p15:guide>
        <p15:guide id="4" pos="395" userDrawn="1">
          <p15:clr>
            <a:srgbClr val="F26B43"/>
          </p15:clr>
        </p15:guide>
        <p15:guide id="5" pos="491" userDrawn="1">
          <p15:clr>
            <a:srgbClr val="F26B43"/>
          </p15:clr>
        </p15:guide>
        <p15:guide id="6" pos="590" userDrawn="1">
          <p15:clr>
            <a:srgbClr val="F26B43"/>
          </p15:clr>
        </p15:guide>
        <p15:guide id="7" pos="686" userDrawn="1">
          <p15:clr>
            <a:srgbClr val="F26B43"/>
          </p15:clr>
        </p15:guide>
        <p15:guide id="9" pos="785" userDrawn="1">
          <p15:clr>
            <a:srgbClr val="F26B43"/>
          </p15:clr>
        </p15:guide>
        <p15:guide id="10" pos="882" userDrawn="1">
          <p15:clr>
            <a:srgbClr val="F26B43"/>
          </p15:clr>
        </p15:guide>
        <p15:guide id="11" pos="980" userDrawn="1">
          <p15:clr>
            <a:srgbClr val="F26B43"/>
          </p15:clr>
        </p15:guide>
        <p15:guide id="12" pos="1077" userDrawn="1">
          <p15:clr>
            <a:srgbClr val="F26B43"/>
          </p15:clr>
        </p15:guide>
        <p15:guide id="13" pos="1175" userDrawn="1">
          <p15:clr>
            <a:srgbClr val="F26B43"/>
          </p15:clr>
        </p15:guide>
        <p15:guide id="14" pos="1272" userDrawn="1">
          <p15:clr>
            <a:srgbClr val="F26B43"/>
          </p15:clr>
        </p15:guide>
        <p15:guide id="15" pos="1370" userDrawn="1">
          <p15:clr>
            <a:srgbClr val="F26B43"/>
          </p15:clr>
        </p15:guide>
        <p15:guide id="16" pos="1467" userDrawn="1">
          <p15:clr>
            <a:srgbClr val="F26B43"/>
          </p15:clr>
        </p15:guide>
        <p15:guide id="17" pos="1565" userDrawn="1">
          <p15:clr>
            <a:srgbClr val="F26B43"/>
          </p15:clr>
        </p15:guide>
        <p15:guide id="18" pos="1662" userDrawn="1">
          <p15:clr>
            <a:srgbClr val="F26B43"/>
          </p15:clr>
        </p15:guide>
        <p15:guide id="19" pos="1760" userDrawn="1">
          <p15:clr>
            <a:srgbClr val="F26B43"/>
          </p15:clr>
        </p15:guide>
        <p15:guide id="20" pos="1856" userDrawn="1">
          <p15:clr>
            <a:srgbClr val="F26B43"/>
          </p15:clr>
        </p15:guide>
        <p15:guide id="21" pos="1955" userDrawn="1">
          <p15:clr>
            <a:srgbClr val="F26B43"/>
          </p15:clr>
        </p15:guide>
        <p15:guide id="22" pos="2052" userDrawn="1">
          <p15:clr>
            <a:srgbClr val="F26B43"/>
          </p15:clr>
        </p15:guide>
        <p15:guide id="23" pos="2150" userDrawn="1">
          <p15:clr>
            <a:srgbClr val="F26B43"/>
          </p15:clr>
        </p15:guide>
        <p15:guide id="24" pos="2247" userDrawn="1">
          <p15:clr>
            <a:srgbClr val="F26B43"/>
          </p15:clr>
        </p15:guide>
        <p15:guide id="25" pos="2345" userDrawn="1">
          <p15:clr>
            <a:srgbClr val="F26B43"/>
          </p15:clr>
        </p15:guide>
        <p15:guide id="26" pos="2442" userDrawn="1">
          <p15:clr>
            <a:srgbClr val="F26B43"/>
          </p15:clr>
        </p15:guide>
        <p15:guide id="27" pos="2540" userDrawn="1">
          <p15:clr>
            <a:srgbClr val="F26B43"/>
          </p15:clr>
        </p15:guide>
        <p15:guide id="28" pos="2637" userDrawn="1">
          <p15:clr>
            <a:srgbClr val="F26B43"/>
          </p15:clr>
        </p15:guide>
        <p15:guide id="29" pos="2735" userDrawn="1">
          <p15:clr>
            <a:srgbClr val="F26B43"/>
          </p15:clr>
        </p15:guide>
        <p15:guide id="30" pos="2832" userDrawn="1">
          <p15:clr>
            <a:srgbClr val="F26B43"/>
          </p15:clr>
        </p15:guide>
        <p15:guide id="31" pos="2931" userDrawn="1">
          <p15:clr>
            <a:srgbClr val="F26B43"/>
          </p15:clr>
        </p15:guide>
        <p15:guide id="32" pos="3027" userDrawn="1">
          <p15:clr>
            <a:srgbClr val="F26B43"/>
          </p15:clr>
        </p15:guide>
        <p15:guide id="33" pos="3125" userDrawn="1">
          <p15:clr>
            <a:srgbClr val="F26B43"/>
          </p15:clr>
        </p15:guide>
        <p15:guide id="34" pos="3222" userDrawn="1">
          <p15:clr>
            <a:srgbClr val="F26B43"/>
          </p15:clr>
        </p15:guide>
        <p15:guide id="35" pos="3321" userDrawn="1">
          <p15:clr>
            <a:srgbClr val="F26B43"/>
          </p15:clr>
        </p15:guide>
        <p15:guide id="36" pos="3417" userDrawn="1">
          <p15:clr>
            <a:srgbClr val="F26B43"/>
          </p15:clr>
        </p15:guide>
        <p15:guide id="37" pos="3516" userDrawn="1">
          <p15:clr>
            <a:srgbClr val="F26B43"/>
          </p15:clr>
        </p15:guide>
        <p15:guide id="38" pos="3612" userDrawn="1">
          <p15:clr>
            <a:srgbClr val="F26B43"/>
          </p15:clr>
        </p15:guide>
        <p15:guide id="39" pos="3710" userDrawn="1">
          <p15:clr>
            <a:srgbClr val="F26B43"/>
          </p15:clr>
        </p15:guide>
        <p15:guide id="40" pos="3807" userDrawn="1">
          <p15:clr>
            <a:srgbClr val="F26B43"/>
          </p15:clr>
        </p15:guide>
        <p15:guide id="41" pos="4002" userDrawn="1">
          <p15:clr>
            <a:srgbClr val="F26B43"/>
          </p15:clr>
        </p15:guide>
        <p15:guide id="42" pos="4100" userDrawn="1">
          <p15:clr>
            <a:srgbClr val="F26B43"/>
          </p15:clr>
        </p15:guide>
        <p15:guide id="43" pos="4197" userDrawn="1">
          <p15:clr>
            <a:srgbClr val="F26B43"/>
          </p15:clr>
        </p15:guide>
        <p15:guide id="44" pos="4296" userDrawn="1">
          <p15:clr>
            <a:srgbClr val="F26B43"/>
          </p15:clr>
        </p15:guide>
        <p15:guide id="45" pos="4392" userDrawn="1">
          <p15:clr>
            <a:srgbClr val="F26B43"/>
          </p15:clr>
        </p15:guide>
        <p15:guide id="46" pos="4491" userDrawn="1">
          <p15:clr>
            <a:srgbClr val="F26B43"/>
          </p15:clr>
        </p15:guide>
        <p15:guide id="47" pos="4587" userDrawn="1">
          <p15:clr>
            <a:srgbClr val="F26B43"/>
          </p15:clr>
        </p15:guide>
        <p15:guide id="48" pos="4686" userDrawn="1">
          <p15:clr>
            <a:srgbClr val="F26B43"/>
          </p15:clr>
        </p15:guide>
        <p15:guide id="49" pos="4782" userDrawn="1">
          <p15:clr>
            <a:srgbClr val="F26B43"/>
          </p15:clr>
        </p15:guide>
        <p15:guide id="50" pos="4880" userDrawn="1">
          <p15:clr>
            <a:srgbClr val="F26B43"/>
          </p15:clr>
        </p15:guide>
        <p15:guide id="51" pos="4977" userDrawn="1">
          <p15:clr>
            <a:srgbClr val="F26B43"/>
          </p15:clr>
        </p15:guide>
        <p15:guide id="52" pos="5076" userDrawn="1">
          <p15:clr>
            <a:srgbClr val="F26B43"/>
          </p15:clr>
        </p15:guide>
        <p15:guide id="53" pos="5174" userDrawn="1">
          <p15:clr>
            <a:srgbClr val="F26B43"/>
          </p15:clr>
        </p15:guide>
        <p15:guide id="54" pos="5271" userDrawn="1">
          <p15:clr>
            <a:srgbClr val="F26B43"/>
          </p15:clr>
        </p15:guide>
        <p15:guide id="55" pos="5369" userDrawn="1">
          <p15:clr>
            <a:srgbClr val="F26B43"/>
          </p15:clr>
        </p15:guide>
        <p15:guide id="56" pos="5466" userDrawn="1">
          <p15:clr>
            <a:srgbClr val="F26B43"/>
          </p15:clr>
        </p15:guide>
        <p15:guide id="57" pos="5564" userDrawn="1">
          <p15:clr>
            <a:srgbClr val="F26B43"/>
          </p15:clr>
        </p15:guide>
        <p15:guide id="58" pos="5660" userDrawn="1">
          <p15:clr>
            <a:srgbClr val="F26B43"/>
          </p15:clr>
        </p15:guide>
        <p15:guide id="59" orient="horz" pos="234" userDrawn="1">
          <p15:clr>
            <a:srgbClr val="F26B43"/>
          </p15:clr>
        </p15:guide>
        <p15:guide id="60" orient="horz" pos="342" userDrawn="1">
          <p15:clr>
            <a:srgbClr val="F26B43"/>
          </p15:clr>
        </p15:guide>
        <p15:guide id="61" orient="horz" pos="447" userDrawn="1">
          <p15:clr>
            <a:srgbClr val="F26B43"/>
          </p15:clr>
        </p15:guide>
        <p15:guide id="70" orient="horz" pos="1300" userDrawn="1">
          <p15:clr>
            <a:srgbClr val="F26B43"/>
          </p15:clr>
        </p15:guide>
        <p15:guide id="71" orient="horz" pos="1514" userDrawn="1">
          <p15:clr>
            <a:srgbClr val="F26B43"/>
          </p15:clr>
        </p15:guide>
        <p15:guide id="73" orient="horz" pos="1620" userDrawn="1">
          <p15:clr>
            <a:srgbClr val="F26B43"/>
          </p15:clr>
        </p15:guide>
        <p15:guide id="74" orient="horz" pos="1726" userDrawn="1">
          <p15:clr>
            <a:srgbClr val="F26B43"/>
          </p15:clr>
        </p15:guide>
        <p15:guide id="75" orient="horz" pos="1834" userDrawn="1">
          <p15:clr>
            <a:srgbClr val="F26B43"/>
          </p15:clr>
        </p15:guide>
        <p15:guide id="76" orient="horz" pos="1940" userDrawn="1">
          <p15:clr>
            <a:srgbClr val="F26B43"/>
          </p15:clr>
        </p15:guide>
        <p15:guide id="77" orient="horz" pos="2046" userDrawn="1">
          <p15:clr>
            <a:srgbClr val="F26B43"/>
          </p15:clr>
        </p15:guide>
        <p15:guide id="78" orient="horz" pos="2152" userDrawn="1">
          <p15:clr>
            <a:srgbClr val="F26B43"/>
          </p15:clr>
        </p15:guide>
        <p15:guide id="79" orient="horz" pos="2260" userDrawn="1">
          <p15:clr>
            <a:srgbClr val="F26B43"/>
          </p15:clr>
        </p15:guide>
        <p15:guide id="80" orient="horz" pos="2366" userDrawn="1">
          <p15:clr>
            <a:srgbClr val="F26B43"/>
          </p15:clr>
        </p15:guide>
        <p15:guide id="81" orient="horz" pos="2470" userDrawn="1">
          <p15:clr>
            <a:srgbClr val="F26B43"/>
          </p15:clr>
        </p15:guide>
        <p15:guide id="82" orient="horz" pos="2576" userDrawn="1">
          <p15:clr>
            <a:srgbClr val="F26B43"/>
          </p15:clr>
        </p15:guide>
        <p15:guide id="83" orient="horz" pos="2684" userDrawn="1">
          <p15:clr>
            <a:srgbClr val="F26B43"/>
          </p15:clr>
        </p15:guide>
        <p15:guide id="84" orient="horz" pos="2790" userDrawn="1">
          <p15:clr>
            <a:srgbClr val="F26B43"/>
          </p15:clr>
        </p15:guide>
        <p15:guide id="85" orient="horz" pos="2896" userDrawn="1">
          <p15:clr>
            <a:srgbClr val="F26B43"/>
          </p15:clr>
        </p15:guide>
        <p15:guide id="86" orient="horz" pos="3004" userDrawn="1">
          <p15:clr>
            <a:srgbClr val="F26B43"/>
          </p15:clr>
        </p15:guide>
        <p15:guide id="87" orient="horz" pos="3110" userDrawn="1">
          <p15:clr>
            <a:srgbClr val="F26B43"/>
          </p15:clr>
        </p15:guide>
        <p15:guide id="89" orient="horz" pos="555" userDrawn="1">
          <p15:clr>
            <a:srgbClr val="F26B43"/>
          </p15:clr>
        </p15:guide>
        <p15:guide id="90" orient="horz" pos="660" userDrawn="1">
          <p15:clr>
            <a:srgbClr val="F26B43"/>
          </p15:clr>
        </p15:guide>
        <p15:guide id="91" orient="horz" pos="768" userDrawn="1">
          <p15:clr>
            <a:srgbClr val="F26B43"/>
          </p15:clr>
        </p15:guide>
        <p15:guide id="92" orient="horz" pos="873" userDrawn="1">
          <p15:clr>
            <a:srgbClr val="F26B43"/>
          </p15:clr>
        </p15:guide>
        <p15:guide id="93" orient="horz" pos="981" userDrawn="1">
          <p15:clr>
            <a:srgbClr val="F26B43"/>
          </p15:clr>
        </p15:guide>
        <p15:guide id="94" orient="horz" pos="1086" userDrawn="1">
          <p15:clr>
            <a:srgbClr val="F26B43"/>
          </p15:clr>
        </p15:guide>
        <p15:guide id="95" orient="horz" pos="1194" userDrawn="1">
          <p15:clr>
            <a:srgbClr val="F26B43"/>
          </p15:clr>
        </p15:guide>
        <p15:guide id="96" orient="horz" pos="1406" userDrawn="1">
          <p15:clr>
            <a:srgbClr val="F26B43"/>
          </p15:clr>
        </p15:guide>
        <p15:guide id="97" pos="3905" userDrawn="1">
          <p15:clr>
            <a:srgbClr val="F26B43"/>
          </p15:clr>
        </p15:guide>
        <p15:guide id="99" pos="297" userDrawn="1">
          <p15:clr>
            <a:srgbClr val="F26B43"/>
          </p15:clr>
        </p15:guide>
        <p15:guide id="100" pos="1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gray">
          <a:xfrm>
            <a:off x="447675" y="264320"/>
            <a:ext cx="8248650" cy="4674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72000" bIns="108000" numCol="1" anchor="t" anchorCtr="0" compatLnSpc="1">
            <a:prstTxWarp prst="textNoShape">
              <a:avLst/>
            </a:prstTxWarp>
            <a:spAutoFit/>
          </a:bodyPr>
          <a:lstStyle/>
          <a:p>
            <a:pPr lvl="0"/>
            <a:r>
              <a:rPr lang="fr-FR" altLang="fr-FR"/>
              <a:t>Cliquez et modifiez le titre</a:t>
            </a:r>
          </a:p>
        </p:txBody>
      </p:sp>
      <p:sp>
        <p:nvSpPr>
          <p:cNvPr id="1027" name="Rectangle 10"/>
          <p:cNvSpPr>
            <a:spLocks noGrp="1" noChangeArrowheads="1"/>
          </p:cNvSpPr>
          <p:nvPr>
            <p:ph type="body" idx="1"/>
          </p:nvPr>
        </p:nvSpPr>
        <p:spPr bwMode="gray">
          <a:xfrm>
            <a:off x="415925" y="1179910"/>
            <a:ext cx="8315325" cy="34397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p:txBody>
      </p:sp>
      <p:cxnSp>
        <p:nvCxnSpPr>
          <p:cNvPr id="1028" name="Connecteur droit 3"/>
          <p:cNvCxnSpPr>
            <a:cxnSpLocks noChangeShapeType="1"/>
          </p:cNvCxnSpPr>
          <p:nvPr/>
        </p:nvCxnSpPr>
        <p:spPr bwMode="auto">
          <a:xfrm flipH="1">
            <a:off x="447675" y="4670822"/>
            <a:ext cx="8248650" cy="0"/>
          </a:xfrm>
          <a:prstGeom prst="line">
            <a:avLst/>
          </a:prstGeom>
          <a:noFill/>
          <a:ln w="50800" algn="ctr">
            <a:solidFill>
              <a:schemeClr val="accent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9" name="Image 6"/>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572376" y="4645820"/>
            <a:ext cx="1209675"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4"/>
          </p:nvPr>
        </p:nvSpPr>
        <p:spPr>
          <a:xfrm>
            <a:off x="434976" y="4791075"/>
            <a:ext cx="720725" cy="14406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812006" algn="l"/>
                <a:tab pos="1212056" algn="l"/>
                <a:tab pos="1612106" algn="l"/>
                <a:tab pos="6057900" algn="r"/>
              </a:tabLst>
              <a:defRPr lang="fr-FR" sz="675" b="0" smtClean="0">
                <a:solidFill>
                  <a:schemeClr val="tx1"/>
                </a:solidFill>
                <a:latin typeface="Arial" charset="0"/>
                <a:cs typeface="+mn-cs"/>
              </a:defRPr>
            </a:lvl1pPr>
          </a:lstStyle>
          <a:p>
            <a:pPr fontAlgn="base">
              <a:spcBef>
                <a:spcPct val="0"/>
              </a:spcBef>
              <a:spcAft>
                <a:spcPct val="0"/>
              </a:spcAft>
              <a:buClr>
                <a:srgbClr val="FF3333"/>
              </a:buClr>
              <a:defRPr/>
            </a:pPr>
            <a:fld id="{0CD5C8E3-33FF-405C-A254-9F93A68971CC}" type="slidenum">
              <a:rPr lang="en-US">
                <a:solidFill>
                  <a:srgbClr val="000000"/>
                </a:solidFill>
              </a:rPr>
              <a:pPr fontAlgn="base">
                <a:spcBef>
                  <a:spcPct val="0"/>
                </a:spcBef>
                <a:spcAft>
                  <a:spcPct val="0"/>
                </a:spcAft>
                <a:buClr>
                  <a:srgbClr val="FF3333"/>
                </a:buClr>
                <a:defRPr/>
              </a:pPr>
              <a:t>‹#›</a:t>
            </a:fld>
            <a:r>
              <a:rPr lang="en-US" dirty="0">
                <a:solidFill>
                  <a:srgbClr val="000000"/>
                </a:solidFill>
              </a:rPr>
              <a:t> – </a:t>
            </a:r>
          </a:p>
        </p:txBody>
      </p:sp>
      <p:cxnSp>
        <p:nvCxnSpPr>
          <p:cNvPr id="1031" name="Connecteur droit 7"/>
          <p:cNvCxnSpPr>
            <a:cxnSpLocks noChangeShapeType="1"/>
          </p:cNvCxnSpPr>
          <p:nvPr/>
        </p:nvCxnSpPr>
        <p:spPr bwMode="gray">
          <a:xfrm flipH="1">
            <a:off x="447675" y="4670822"/>
            <a:ext cx="8248650" cy="0"/>
          </a:xfrm>
          <a:prstGeom prst="line">
            <a:avLst/>
          </a:prstGeom>
          <a:noFill/>
          <a:ln w="50800" algn="ctr">
            <a:solidFill>
              <a:schemeClr val="accent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32" name="Image 8"/>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572376" y="4645820"/>
            <a:ext cx="1209675"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3"/>
          </p:nvPr>
        </p:nvSpPr>
        <p:spPr>
          <a:xfrm>
            <a:off x="698501" y="4791075"/>
            <a:ext cx="6119813" cy="13811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812006" algn="l"/>
                <a:tab pos="1212056" algn="l"/>
                <a:tab pos="1612106" algn="l"/>
                <a:tab pos="6057900" algn="r"/>
              </a:tabLst>
              <a:defRPr lang="fr-FR" sz="675" b="0" dirty="0" smtClean="0">
                <a:latin typeface="Arial" charset="0"/>
                <a:cs typeface="+mn-cs"/>
              </a:defRPr>
            </a:lvl1pPr>
          </a:lstStyle>
          <a:p>
            <a:pPr fontAlgn="base">
              <a:spcBef>
                <a:spcPct val="0"/>
              </a:spcBef>
              <a:spcAft>
                <a:spcPct val="0"/>
              </a:spcAft>
              <a:buClr>
                <a:srgbClr val="FF3333"/>
              </a:buClr>
              <a:defRPr/>
            </a:pPr>
            <a:r>
              <a:rPr lang="en-US" dirty="0">
                <a:solidFill>
                  <a:srgbClr val="000000"/>
                </a:solidFill>
              </a:rPr>
              <a:t>Title of the document or activity name – Month XX, 2012 – Insert tab &gt; Header/Footer</a:t>
            </a:r>
          </a:p>
        </p:txBody>
      </p:sp>
    </p:spTree>
    <p:extLst>
      <p:ext uri="{BB962C8B-B14F-4D97-AF65-F5344CB8AC3E}">
        <p14:creationId xmlns:p14="http://schemas.microsoft.com/office/powerpoint/2010/main" val="380057565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ftr="0" dt="0"/>
  <p:txStyles>
    <p:titleStyle>
      <a:lvl1pPr algn="l" rtl="0" eaLnBrk="1" fontAlgn="base" hangingPunct="1">
        <a:lnSpc>
          <a:spcPct val="90000"/>
        </a:lnSpc>
        <a:spcBef>
          <a:spcPct val="0"/>
        </a:spcBef>
        <a:spcAft>
          <a:spcPct val="0"/>
        </a:spcAft>
        <a:defRPr sz="1800">
          <a:solidFill>
            <a:schemeClr val="bg1"/>
          </a:solidFill>
          <a:latin typeface="+mj-lt"/>
          <a:ea typeface="+mj-ea"/>
          <a:cs typeface="+mj-cs"/>
        </a:defRPr>
      </a:lvl1pPr>
      <a:lvl2pPr algn="l" rtl="0" eaLnBrk="1" fontAlgn="base" hangingPunct="1">
        <a:lnSpc>
          <a:spcPct val="90000"/>
        </a:lnSpc>
        <a:spcBef>
          <a:spcPct val="0"/>
        </a:spcBef>
        <a:spcAft>
          <a:spcPct val="0"/>
        </a:spcAft>
        <a:defRPr sz="1800">
          <a:solidFill>
            <a:schemeClr val="bg1"/>
          </a:solidFill>
          <a:latin typeface="Arial" charset="0"/>
        </a:defRPr>
      </a:lvl2pPr>
      <a:lvl3pPr algn="l" rtl="0" eaLnBrk="1" fontAlgn="base" hangingPunct="1">
        <a:lnSpc>
          <a:spcPct val="90000"/>
        </a:lnSpc>
        <a:spcBef>
          <a:spcPct val="0"/>
        </a:spcBef>
        <a:spcAft>
          <a:spcPct val="0"/>
        </a:spcAft>
        <a:defRPr sz="1800">
          <a:solidFill>
            <a:schemeClr val="bg1"/>
          </a:solidFill>
          <a:latin typeface="Arial" charset="0"/>
        </a:defRPr>
      </a:lvl3pPr>
      <a:lvl4pPr algn="l" rtl="0" eaLnBrk="1" fontAlgn="base" hangingPunct="1">
        <a:lnSpc>
          <a:spcPct val="90000"/>
        </a:lnSpc>
        <a:spcBef>
          <a:spcPct val="0"/>
        </a:spcBef>
        <a:spcAft>
          <a:spcPct val="0"/>
        </a:spcAft>
        <a:defRPr sz="1800">
          <a:solidFill>
            <a:schemeClr val="bg1"/>
          </a:solidFill>
          <a:latin typeface="Arial" charset="0"/>
        </a:defRPr>
      </a:lvl4pPr>
      <a:lvl5pPr algn="l" rtl="0" eaLnBrk="1" fontAlgn="base" hangingPunct="1">
        <a:lnSpc>
          <a:spcPct val="90000"/>
        </a:lnSpc>
        <a:spcBef>
          <a:spcPct val="0"/>
        </a:spcBef>
        <a:spcAft>
          <a:spcPct val="0"/>
        </a:spcAft>
        <a:defRPr sz="1800">
          <a:solidFill>
            <a:schemeClr val="bg1"/>
          </a:solidFill>
          <a:latin typeface="Arial" charset="0"/>
        </a:defRPr>
      </a:lvl5pPr>
      <a:lvl6pPr marL="342900" algn="l" rtl="0" eaLnBrk="1" fontAlgn="base" hangingPunct="1">
        <a:lnSpc>
          <a:spcPct val="90000"/>
        </a:lnSpc>
        <a:spcBef>
          <a:spcPct val="0"/>
        </a:spcBef>
        <a:spcAft>
          <a:spcPct val="0"/>
        </a:spcAft>
        <a:defRPr sz="1800">
          <a:solidFill>
            <a:schemeClr val="bg2"/>
          </a:solidFill>
          <a:latin typeface="Arial" charset="0"/>
        </a:defRPr>
      </a:lvl6pPr>
      <a:lvl7pPr marL="685800" algn="l" rtl="0" eaLnBrk="1" fontAlgn="base" hangingPunct="1">
        <a:lnSpc>
          <a:spcPct val="90000"/>
        </a:lnSpc>
        <a:spcBef>
          <a:spcPct val="0"/>
        </a:spcBef>
        <a:spcAft>
          <a:spcPct val="0"/>
        </a:spcAft>
        <a:defRPr sz="1800">
          <a:solidFill>
            <a:schemeClr val="bg2"/>
          </a:solidFill>
          <a:latin typeface="Arial" charset="0"/>
        </a:defRPr>
      </a:lvl7pPr>
      <a:lvl8pPr marL="1028700" algn="l" rtl="0" eaLnBrk="1" fontAlgn="base" hangingPunct="1">
        <a:lnSpc>
          <a:spcPct val="90000"/>
        </a:lnSpc>
        <a:spcBef>
          <a:spcPct val="0"/>
        </a:spcBef>
        <a:spcAft>
          <a:spcPct val="0"/>
        </a:spcAft>
        <a:defRPr sz="1800">
          <a:solidFill>
            <a:schemeClr val="bg2"/>
          </a:solidFill>
          <a:latin typeface="Arial" charset="0"/>
        </a:defRPr>
      </a:lvl8pPr>
      <a:lvl9pPr marL="1371600" algn="l" rtl="0" eaLnBrk="1" fontAlgn="base" hangingPunct="1">
        <a:lnSpc>
          <a:spcPct val="90000"/>
        </a:lnSpc>
        <a:spcBef>
          <a:spcPct val="0"/>
        </a:spcBef>
        <a:spcAft>
          <a:spcPct val="0"/>
        </a:spcAft>
        <a:defRPr sz="1800">
          <a:solidFill>
            <a:schemeClr val="bg2"/>
          </a:solidFill>
          <a:latin typeface="Arial" charset="0"/>
        </a:defRPr>
      </a:lvl9pPr>
    </p:titleStyle>
    <p:bodyStyle>
      <a:lvl1pPr algn="l" rtl="0" eaLnBrk="1" fontAlgn="base" hangingPunct="1">
        <a:lnSpc>
          <a:spcPct val="90000"/>
        </a:lnSpc>
        <a:spcBef>
          <a:spcPts val="450"/>
        </a:spcBef>
        <a:spcAft>
          <a:spcPts val="450"/>
        </a:spcAft>
        <a:buClr>
          <a:schemeClr val="accent1"/>
        </a:buClr>
        <a:buSzPct val="120000"/>
        <a:buFont typeface="Arial" pitchFamily="34" charset="0"/>
        <a:tabLst>
          <a:tab pos="812006" algn="l"/>
          <a:tab pos="1212056" algn="l"/>
          <a:tab pos="1612106" algn="l"/>
          <a:tab pos="6057900" algn="r"/>
        </a:tabLst>
        <a:defRPr sz="1650" b="1">
          <a:solidFill>
            <a:schemeClr val="tx2"/>
          </a:solidFill>
          <a:latin typeface="+mn-lt"/>
          <a:ea typeface="+mn-ea"/>
          <a:cs typeface="+mn-cs"/>
        </a:defRPr>
      </a:lvl1pPr>
      <a:lvl2pPr marL="471488" indent="-200025" algn="l" rtl="0" eaLnBrk="1" fontAlgn="base" hangingPunct="1">
        <a:lnSpc>
          <a:spcPct val="90000"/>
        </a:lnSpc>
        <a:spcBef>
          <a:spcPts val="450"/>
        </a:spcBef>
        <a:spcAft>
          <a:spcPts val="450"/>
        </a:spcAft>
        <a:buClr>
          <a:schemeClr val="accent1"/>
        </a:buClr>
        <a:buSzPct val="120000"/>
        <a:buFont typeface="Arial" pitchFamily="34" charset="0"/>
        <a:buChar char="■"/>
        <a:tabLst>
          <a:tab pos="1212056" algn="l"/>
          <a:tab pos="1747838" algn="l"/>
          <a:tab pos="6057900" algn="r"/>
        </a:tabLst>
        <a:defRPr>
          <a:solidFill>
            <a:schemeClr val="tx2"/>
          </a:solidFill>
          <a:latin typeface="+mn-lt"/>
        </a:defRPr>
      </a:lvl2pPr>
      <a:lvl3pPr marL="944166" indent="-132160" algn="l" rtl="0" eaLnBrk="1" fontAlgn="base" hangingPunct="1">
        <a:lnSpc>
          <a:spcPct val="90000"/>
        </a:lnSpc>
        <a:spcBef>
          <a:spcPts val="450"/>
        </a:spcBef>
        <a:spcAft>
          <a:spcPts val="450"/>
        </a:spcAft>
        <a:buClr>
          <a:schemeClr val="bg2"/>
        </a:buClr>
        <a:buSzPct val="120000"/>
        <a:buBlip>
          <a:blip r:embed="rId20"/>
        </a:buBlip>
        <a:tabLst>
          <a:tab pos="812006" algn="l"/>
          <a:tab pos="1612106" algn="l"/>
          <a:tab pos="6057900" algn="r"/>
        </a:tabLst>
        <a:defRPr sz="1050">
          <a:solidFill>
            <a:schemeClr val="tx1"/>
          </a:solidFill>
          <a:latin typeface="+mn-lt"/>
        </a:defRPr>
      </a:lvl3pPr>
      <a:lvl4pPr marL="1340644" indent="-134541" algn="l" rtl="0" eaLnBrk="1" fontAlgn="base" hangingPunct="1">
        <a:lnSpc>
          <a:spcPct val="90000"/>
        </a:lnSpc>
        <a:spcBef>
          <a:spcPts val="450"/>
        </a:spcBef>
        <a:spcAft>
          <a:spcPts val="450"/>
        </a:spcAft>
        <a:buClr>
          <a:schemeClr val="bg2"/>
        </a:buClr>
        <a:buSzPct val="120000"/>
        <a:buBlip>
          <a:blip r:embed="rId20"/>
        </a:buBlip>
        <a:tabLst>
          <a:tab pos="812006" algn="l"/>
          <a:tab pos="1212056" algn="l"/>
          <a:tab pos="1612106" algn="l"/>
          <a:tab pos="6057900" algn="r"/>
        </a:tabLst>
        <a:defRPr sz="1050">
          <a:solidFill>
            <a:schemeClr val="tx1"/>
          </a:solidFill>
          <a:latin typeface="+mn-lt"/>
        </a:defRPr>
      </a:lvl4pPr>
      <a:lvl5pPr marL="1815704" indent="-4441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5pPr>
      <a:lvl6pPr marL="21586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6pPr>
      <a:lvl7pPr marL="25015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7pPr>
      <a:lvl8pPr marL="28444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8pPr>
      <a:lvl9pPr marL="3187304" algn="l" rtl="0" eaLnBrk="1" fontAlgn="base" hangingPunct="1">
        <a:lnSpc>
          <a:spcPct val="90000"/>
        </a:lnSpc>
        <a:spcBef>
          <a:spcPct val="20000"/>
        </a:spcBef>
        <a:spcAft>
          <a:spcPct val="0"/>
        </a:spcAft>
        <a:tabLst>
          <a:tab pos="812006" algn="l"/>
          <a:tab pos="1212056" algn="l"/>
          <a:tab pos="1612106" algn="l"/>
          <a:tab pos="6057900" algn="r"/>
        </a:tabLst>
        <a:defRPr sz="1200">
          <a:solidFill>
            <a:schemeClr val="tx2"/>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6924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65_4A62F01A.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hyperlink" Target="https://cn.sodexonet.com/home/tools-resources/delegation-of-authority.html" TargetMode="Externa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54.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hyperlink" Target="https://www.sodexo-cn.com/Service/IT/SitePages/Portal/ApplicationAccount.aspx"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sodexo-cn.com/Service/IT/SitePages/Portal/Request.aspx"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hyperlink" Target="https://sitesmart.sodexo-cn.co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owa.sodexo-cn.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4.xml"/></Relationships>
</file>

<file path=ppt/slides/_rels/slide7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4.xml"/></Relationships>
</file>

<file path=ppt/slides/_rels/slide7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2.xml"/><Relationship Id="rId5" Type="http://schemas.openxmlformats.org/officeDocument/2006/relationships/image" Target="../media/image111.png"/><Relationship Id="rId4" Type="http://schemas.openxmlformats.org/officeDocument/2006/relationships/image" Target="../media/image110.png"/></Relationships>
</file>

<file path=ppt/slides/_rels/slide8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slideLayout" Target="../slideLayouts/slideLayout63.xml"/><Relationship Id="rId1" Type="http://schemas.openxmlformats.org/officeDocument/2006/relationships/tags" Target="../tags/tag1.xml"/><Relationship Id="rId4" Type="http://schemas.openxmlformats.org/officeDocument/2006/relationships/image" Target="../media/image120.png"/></Relationships>
</file>

<file path=ppt/slides/_rels/slide8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slideLayout" Target="../slideLayouts/slideLayout63.xml"/><Relationship Id="rId1" Type="http://schemas.openxmlformats.org/officeDocument/2006/relationships/tags" Target="../tags/tag2.xml"/></Relationships>
</file>

<file path=ppt/slides/_rels/slide8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slideLayout" Target="../slideLayouts/slideLayout63.xml"/><Relationship Id="rId1" Type="http://schemas.openxmlformats.org/officeDocument/2006/relationships/tags" Target="../tags/tag3.xml"/><Relationship Id="rId4" Type="http://schemas.openxmlformats.org/officeDocument/2006/relationships/image" Target="../media/image1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slideLayout" Target="../slideLayouts/slideLayout63.xml"/><Relationship Id="rId1" Type="http://schemas.openxmlformats.org/officeDocument/2006/relationships/tags" Target="../tags/tag4.xml"/></Relationships>
</file>

<file path=ppt/slides/_rels/slide9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Layout" Target="../slideLayouts/slideLayout63.xml"/><Relationship Id="rId1" Type="http://schemas.openxmlformats.org/officeDocument/2006/relationships/tags" Target="../tags/tag5.xml"/><Relationship Id="rId5" Type="http://schemas.openxmlformats.org/officeDocument/2006/relationships/image" Target="../media/image127.png"/><Relationship Id="rId4" Type="http://schemas.openxmlformats.org/officeDocument/2006/relationships/image" Target="../media/image126.png"/></Relationships>
</file>

<file path=ppt/slides/_rels/slide9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slideLayout" Target="../slideLayouts/slideLayout63.xml"/><Relationship Id="rId1" Type="http://schemas.openxmlformats.org/officeDocument/2006/relationships/tags" Target="../tags/tag6.xml"/></Relationships>
</file>

<file path=ppt/slides/_rels/slide9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63.xml"/><Relationship Id="rId1" Type="http://schemas.openxmlformats.org/officeDocument/2006/relationships/tags" Target="../tags/tag7.xml"/><Relationship Id="rId4" Type="http://schemas.openxmlformats.org/officeDocument/2006/relationships/image" Target="../media/image130.png"/></Relationships>
</file>

<file path=ppt/slides/_rels/slide94.xml.rels><?xml version="1.0" encoding="UTF-8" standalone="yes"?>
<Relationships xmlns="http://schemas.openxmlformats.org/package/2006/relationships"><Relationship Id="rId3" Type="http://schemas.openxmlformats.org/officeDocument/2006/relationships/image" Target="../media/image131.tmp"/><Relationship Id="rId2" Type="http://schemas.openxmlformats.org/officeDocument/2006/relationships/slideLayout" Target="../slideLayouts/slideLayout63.xml"/><Relationship Id="rId1" Type="http://schemas.openxmlformats.org/officeDocument/2006/relationships/tags" Target="../tags/tag8.xml"/></Relationships>
</file>

<file path=ppt/slides/_rels/slide95.xml.rels><?xml version="1.0" encoding="UTF-8" standalone="yes"?>
<Relationships xmlns="http://schemas.openxmlformats.org/package/2006/relationships"><Relationship Id="rId3" Type="http://schemas.openxmlformats.org/officeDocument/2006/relationships/image" Target="../media/image132.tmp"/><Relationship Id="rId2" Type="http://schemas.openxmlformats.org/officeDocument/2006/relationships/slideLayout" Target="../slideLayouts/slideLayout63.xml"/><Relationship Id="rId1" Type="http://schemas.openxmlformats.org/officeDocument/2006/relationships/tags" Target="../tags/tag9.xml"/></Relationships>
</file>

<file path=ppt/slides/_rels/slide96.xml.rels><?xml version="1.0" encoding="UTF-8" standalone="yes"?>
<Relationships xmlns="http://schemas.openxmlformats.org/package/2006/relationships"><Relationship Id="rId2" Type="http://schemas.openxmlformats.org/officeDocument/2006/relationships/image" Target="../media/image13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95C"/>
        </a:solidFill>
        <a:effectLst/>
      </p:bgPr>
    </p:bg>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CFEDF6EC-E4D1-972C-3291-328C05746860}"/>
              </a:ext>
            </a:extLst>
          </p:cNvPr>
          <p:cNvSpPr>
            <a:spLocks noGrp="1"/>
          </p:cNvSpPr>
          <p:nvPr>
            <p:ph type="body" sz="quarter" idx="12"/>
          </p:nvPr>
        </p:nvSpPr>
        <p:spPr>
          <a:xfrm>
            <a:off x="3563889" y="1557339"/>
            <a:ext cx="5421362" cy="1522411"/>
          </a:xfrm>
        </p:spPr>
        <p:txBody>
          <a:bodyPr anchor="b"/>
          <a:lstStyle/>
          <a:p>
            <a:r>
              <a:rPr lang="zh-CN" altLang="en-US" dirty="0"/>
              <a:t> 索迪斯 </a:t>
            </a:r>
            <a:r>
              <a:rPr lang="en-US" altLang="zh-CN" dirty="0"/>
              <a:t>BuySMART </a:t>
            </a:r>
            <a:r>
              <a:rPr lang="zh-CN" altLang="en-US" dirty="0"/>
              <a:t>操作手册</a:t>
            </a:r>
          </a:p>
        </p:txBody>
      </p:sp>
    </p:spTree>
    <p:extLst>
      <p:ext uri="{BB962C8B-B14F-4D97-AF65-F5344CB8AC3E}">
        <p14:creationId xmlns:p14="http://schemas.microsoft.com/office/powerpoint/2010/main" val="124799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E50B5C-E9CF-1178-8F0B-EC01DE086672}"/>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B24CD68F-BCAB-0347-E0F7-7D56D8D015AC}"/>
              </a:ext>
            </a:extLst>
          </p:cNvPr>
          <p:cNvSpPr>
            <a:spLocks noGrp="1"/>
          </p:cNvSpPr>
          <p:nvPr>
            <p:ph type="sldNum" sz="quarter" idx="15"/>
          </p:nvPr>
        </p:nvSpPr>
        <p:spPr/>
        <p:txBody>
          <a:bodyPr/>
          <a:lstStyle/>
          <a:p>
            <a:fld id="{E917DE0E-AFB1-41FD-BC35-27DB61CA125F}" type="slidenum">
              <a:rPr lang="en-AU" smtClean="0"/>
              <a:pPr/>
              <a:t>10</a:t>
            </a:fld>
            <a:endParaRPr lang="en-AU" dirty="0"/>
          </a:p>
        </p:txBody>
      </p:sp>
      <p:sp>
        <p:nvSpPr>
          <p:cNvPr id="8" name="矩形 7">
            <a:extLst>
              <a:ext uri="{FF2B5EF4-FFF2-40B4-BE49-F238E27FC236}">
                <a16:creationId xmlns:a16="http://schemas.microsoft.com/office/drawing/2014/main" id="{67BAB3E8-D05E-74D4-DF2E-EE9EA881B68C}"/>
              </a:ext>
            </a:extLst>
          </p:cNvPr>
          <p:cNvSpPr/>
          <p:nvPr/>
        </p:nvSpPr>
        <p:spPr>
          <a:xfrm>
            <a:off x="471600" y="1059582"/>
            <a:ext cx="8420880" cy="3588065"/>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indent="-285750" algn="l">
              <a:buClr>
                <a:srgbClr val="FF0000"/>
              </a:buClr>
              <a:buFont typeface="Wingdings" panose="05000000000000000000" pitchFamily="2" charset="2"/>
              <a:buChar char="n"/>
            </a:pPr>
            <a:r>
              <a:rPr lang="zh-CN" altLang="en-US" b="1" kern="100" dirty="0">
                <a:solidFill>
                  <a:schemeClr val="accent1"/>
                </a:solidFill>
                <a:latin typeface="+mn-lt"/>
                <a:cs typeface="Times New Roman" panose="02020603050405020304" pitchFamily="18" charset="0"/>
              </a:rPr>
              <a:t>采购申请（</a:t>
            </a:r>
            <a:r>
              <a:rPr lang="en-US" altLang="zh-CN" b="1" kern="100" dirty="0">
                <a:solidFill>
                  <a:schemeClr val="accent1"/>
                </a:solidFill>
                <a:latin typeface="+mn-lt"/>
                <a:cs typeface="Times New Roman" panose="02020603050405020304" pitchFamily="18" charset="0"/>
              </a:rPr>
              <a:t>PR</a:t>
            </a:r>
            <a:r>
              <a:rPr lang="zh-CN" altLang="en-US" b="1" kern="100" dirty="0">
                <a:solidFill>
                  <a:schemeClr val="accent1"/>
                </a:solidFill>
                <a:latin typeface="+mn-lt"/>
                <a:cs typeface="Times New Roman" panose="02020603050405020304" pitchFamily="18" charset="0"/>
              </a:rPr>
              <a:t>）类型</a:t>
            </a:r>
            <a:r>
              <a:rPr lang="zh-CN" altLang="zh-CN" b="1" kern="100" dirty="0">
                <a:solidFill>
                  <a:schemeClr val="accent1"/>
                </a:solidFill>
                <a:latin typeface="+mn-lt"/>
                <a:cs typeface="Times New Roman" panose="02020603050405020304" pitchFamily="18" charset="0"/>
              </a:rPr>
              <a:t>：</a:t>
            </a:r>
            <a:endParaRPr lang="en-US" altLang="zh-CN" b="1" kern="100" dirty="0">
              <a:solidFill>
                <a:schemeClr val="accent1"/>
              </a:solidFill>
              <a:latin typeface="+mn-lt"/>
              <a:cs typeface="Times New Roman" panose="02020603050405020304" pitchFamily="18" charset="0"/>
            </a:endParaRPr>
          </a:p>
          <a:p>
            <a:pPr algn="l">
              <a:buClr>
                <a:srgbClr val="FF0000"/>
              </a:buClr>
            </a:pPr>
            <a:endParaRPr lang="zh-CN" altLang="zh-CN" sz="1400" b="1"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381000" indent="-381000" algn="l">
              <a:lnSpc>
                <a:spcPct val="150000"/>
              </a:lnSpc>
              <a:buClr>
                <a:srgbClr val="FF0000"/>
              </a:buClr>
              <a:buFont typeface="Arial" panose="020B0604020202020204" pitchFamily="34" charset="0"/>
              <a:buChar char="•"/>
            </a:pPr>
            <a:r>
              <a:rPr lang="zh-CN"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普通</a:t>
            </a:r>
            <a:r>
              <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 - </a:t>
            </a:r>
            <a:r>
              <a:rPr lang="zh-CN" altLang="en-US"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可订购除干货，调味品等以外的物料</a:t>
            </a:r>
            <a:r>
              <a:rPr lang="zh-CN"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根据订单规则</a:t>
            </a:r>
            <a:r>
              <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D+2</a:t>
            </a:r>
            <a:r>
              <a:rPr lang="zh-CN" altLang="en-US"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，或</a:t>
            </a:r>
            <a:r>
              <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D+3</a:t>
            </a:r>
            <a:r>
              <a:rPr lang="zh-CN" altLang="en-US"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D+4……</a:t>
            </a:r>
            <a:r>
              <a:rPr lang="zh-CN" altLang="en-US"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系统提交</a:t>
            </a:r>
            <a:endPar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381000" indent="-381000" algn="l">
              <a:lnSpc>
                <a:spcPct val="150000"/>
              </a:lnSpc>
              <a:buClr>
                <a:srgbClr val="FF0000"/>
              </a:buClr>
              <a:buFont typeface="Arial" panose="020B0604020202020204" pitchFamily="34" charset="0"/>
              <a:buChar char="•"/>
            </a:pPr>
            <a:endParaRPr lang="zh-CN"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381000" indent="-381000" algn="l">
              <a:lnSpc>
                <a:spcPct val="150000"/>
              </a:lnSpc>
              <a:buClr>
                <a:srgbClr val="FF0000"/>
              </a:buClr>
              <a:buFont typeface="Arial" panose="020B0604020202020204" pitchFamily="34" charset="0"/>
              <a:buChar char="•"/>
            </a:pPr>
            <a:r>
              <a:rPr lang="zh-CN"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固定日</a:t>
            </a:r>
            <a:r>
              <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 - </a:t>
            </a:r>
            <a:r>
              <a:rPr lang="zh-CN" altLang="en-US"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可订购干货，调味品等物料，根据既定的配送时间系统提交</a:t>
            </a:r>
            <a:endPar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381000" indent="-381000" algn="l">
              <a:lnSpc>
                <a:spcPct val="150000"/>
              </a:lnSpc>
              <a:buClr>
                <a:srgbClr val="FF0000"/>
              </a:buClr>
              <a:buFont typeface="Arial" panose="020B0604020202020204" pitchFamily="34" charset="0"/>
              <a:buChar char="•"/>
            </a:pPr>
            <a:endPar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171450" indent="-171450" algn="l">
              <a:lnSpc>
                <a:spcPct val="150000"/>
              </a:lnSpc>
              <a:buClr>
                <a:srgbClr val="FF0000"/>
              </a:buClr>
              <a:buFont typeface="Arial" panose="020B0604020202020204" pitchFamily="34" charset="0"/>
              <a:buChar char="•"/>
            </a:pPr>
            <a:r>
              <a:rPr lang="zh-CN" altLang="en-US"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    特殊采购</a:t>
            </a:r>
            <a:r>
              <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工服</a:t>
            </a:r>
            <a:endParaRPr lang="en-US" altLang="zh-CN" sz="1400" kern="1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buClr>
                <a:srgbClr val="FF0000"/>
              </a:buClr>
            </a:pPr>
            <a:endParaRPr lang="en-US" altLang="zh-CN" sz="1100" kern="100" dirty="0">
              <a:solidFill>
                <a:schemeClr val="accent1"/>
              </a:solidFill>
              <a:latin typeface="+mn-lt"/>
              <a:cs typeface="Times New Roman" panose="02020603050405020304" pitchFamily="18" charset="0"/>
            </a:endParaRPr>
          </a:p>
        </p:txBody>
      </p:sp>
    </p:spTree>
    <p:extLst>
      <p:ext uri="{BB962C8B-B14F-4D97-AF65-F5344CB8AC3E}">
        <p14:creationId xmlns:p14="http://schemas.microsoft.com/office/powerpoint/2010/main" val="24710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99C679-6879-38C7-7672-56EECC2BEAE1}"/>
              </a:ext>
            </a:extLst>
          </p:cNvPr>
          <p:cNvSpPr>
            <a:spLocks noGrp="1"/>
          </p:cNvSpPr>
          <p:nvPr>
            <p:ph type="title"/>
          </p:nvPr>
        </p:nvSpPr>
        <p:spPr/>
        <p:txBody>
          <a:bodyPr/>
          <a:lstStyle/>
          <a:p>
            <a:r>
              <a:rPr lang="zh-CN" altLang="en-US" dirty="0"/>
              <a:t>采购管理 </a:t>
            </a:r>
            <a:r>
              <a:rPr lang="en-US" altLang="zh-CN" dirty="0"/>
              <a:t>-</a:t>
            </a:r>
            <a:r>
              <a:rPr lang="en-US" altLang="zh-CN" sz="2400" dirty="0"/>
              <a:t> </a:t>
            </a:r>
            <a:r>
              <a:rPr lang="zh-CN" altLang="en-US" sz="2400" dirty="0"/>
              <a:t>单内物品采购</a:t>
            </a:r>
          </a:p>
        </p:txBody>
      </p:sp>
      <p:sp>
        <p:nvSpPr>
          <p:cNvPr id="5" name="灯片编号占位符 4">
            <a:extLst>
              <a:ext uri="{FF2B5EF4-FFF2-40B4-BE49-F238E27FC236}">
                <a16:creationId xmlns:a16="http://schemas.microsoft.com/office/drawing/2014/main" id="{57AA9D93-9BAA-E0BF-ED84-34549A702074}"/>
              </a:ext>
            </a:extLst>
          </p:cNvPr>
          <p:cNvSpPr>
            <a:spLocks noGrp="1"/>
          </p:cNvSpPr>
          <p:nvPr>
            <p:ph type="sldNum" sz="quarter" idx="15"/>
          </p:nvPr>
        </p:nvSpPr>
        <p:spPr/>
        <p:txBody>
          <a:bodyPr/>
          <a:lstStyle/>
          <a:p>
            <a:fld id="{E917DE0E-AFB1-41FD-BC35-27DB61CA125F}" type="slidenum">
              <a:rPr lang="en-AU" smtClean="0"/>
              <a:pPr/>
              <a:t>11</a:t>
            </a:fld>
            <a:endParaRPr lang="en-AU" dirty="0"/>
          </a:p>
        </p:txBody>
      </p:sp>
      <p:sp>
        <p:nvSpPr>
          <p:cNvPr id="6" name="矩形 5">
            <a:extLst>
              <a:ext uri="{FF2B5EF4-FFF2-40B4-BE49-F238E27FC236}">
                <a16:creationId xmlns:a16="http://schemas.microsoft.com/office/drawing/2014/main" id="{27B0E6FA-ECB5-5ECF-874D-61A0BD67027D}"/>
              </a:ext>
            </a:extLst>
          </p:cNvPr>
          <p:cNvSpPr/>
          <p:nvPr/>
        </p:nvSpPr>
        <p:spPr>
          <a:xfrm>
            <a:off x="469800" y="894603"/>
            <a:ext cx="8204400" cy="1070462"/>
          </a:xfrm>
          <a:prstGeom prst="rect">
            <a:avLst/>
          </a:prstGeom>
        </p:spPr>
        <p:txBody>
          <a:bodyPr vert="horz" lIns="0" tIns="0" rIns="0" bIns="0" rtlCol="0">
            <a:no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342900" indent="-342900">
              <a:lnSpc>
                <a:spcPct val="160000"/>
              </a:lnSpc>
              <a:spcAft>
                <a:spcPts val="600"/>
              </a:spcAft>
              <a:buClr>
                <a:schemeClr val="accent1"/>
              </a:buClr>
              <a:buFont typeface="+mj-lt"/>
              <a:buAutoNum type="arabicPeriod"/>
            </a:pPr>
            <a:r>
              <a:rPr lang="zh-CN" altLang="en-US" sz="1400" dirty="0">
                <a:solidFill>
                  <a:schemeClr val="accent1"/>
                </a:solidFill>
                <a:latin typeface="黑体" panose="02010609060101010101" pitchFamily="49" charset="-122"/>
                <a:ea typeface="黑体" panose="02010609060101010101" pitchFamily="49" charset="-122"/>
                <a:cs typeface="+mn-cs"/>
              </a:rPr>
              <a:t>点击“新建”选择 “要求送货日期”，“订单类型”后点击“新建”</a:t>
            </a:r>
            <a:endParaRPr lang="en-US" altLang="zh-CN" sz="1400" dirty="0">
              <a:solidFill>
                <a:schemeClr val="accent1"/>
              </a:solidFill>
              <a:latin typeface="黑体" panose="02010609060101010101" pitchFamily="49" charset="-122"/>
              <a:ea typeface="黑体" panose="02010609060101010101" pitchFamily="49" charset="-122"/>
              <a:cs typeface="+mn-cs"/>
            </a:endParaRPr>
          </a:p>
          <a:p>
            <a:pPr marL="342900" indent="-342900">
              <a:lnSpc>
                <a:spcPct val="160000"/>
              </a:lnSpc>
              <a:spcAft>
                <a:spcPts val="600"/>
              </a:spcAft>
              <a:buClr>
                <a:schemeClr val="accent1"/>
              </a:buClr>
              <a:buFont typeface="+mj-lt"/>
              <a:buAutoNum type="arabicPeriod"/>
            </a:pPr>
            <a:r>
              <a:rPr lang="zh-CN" altLang="en-US" sz="1400" dirty="0">
                <a:solidFill>
                  <a:schemeClr val="accent1"/>
                </a:solidFill>
                <a:latin typeface="黑体" panose="02010609060101010101" pitchFamily="49" charset="-122"/>
                <a:ea typeface="黑体" panose="02010609060101010101" pitchFamily="49" charset="-122"/>
                <a:cs typeface="+mn-cs"/>
              </a:rPr>
              <a:t>查询所需物品；</a:t>
            </a:r>
            <a:endParaRPr lang="en-US" altLang="zh-CN" sz="1400" dirty="0">
              <a:solidFill>
                <a:schemeClr val="accent1"/>
              </a:solidFill>
              <a:latin typeface="黑体" panose="02010609060101010101" pitchFamily="49" charset="-122"/>
              <a:ea typeface="黑体" panose="02010609060101010101" pitchFamily="49" charset="-122"/>
              <a:cs typeface="+mn-cs"/>
            </a:endParaRPr>
          </a:p>
          <a:p>
            <a:pPr marL="342900" indent="-342900">
              <a:lnSpc>
                <a:spcPct val="160000"/>
              </a:lnSpc>
              <a:spcAft>
                <a:spcPts val="600"/>
              </a:spcAft>
              <a:buClr>
                <a:schemeClr val="accent1"/>
              </a:buClr>
              <a:buFont typeface="+mj-lt"/>
              <a:buAutoNum type="arabicPeriod"/>
            </a:pPr>
            <a:r>
              <a:rPr lang="zh-CN" altLang="en-US" sz="1400" dirty="0">
                <a:solidFill>
                  <a:schemeClr val="accent1"/>
                </a:solidFill>
                <a:latin typeface="黑体" panose="02010609060101010101" pitchFamily="49" charset="-122"/>
                <a:ea typeface="黑体" panose="02010609060101010101" pitchFamily="49" charset="-122"/>
                <a:cs typeface="+mn-cs"/>
              </a:rPr>
              <a:t>填写物料采购申请量；</a:t>
            </a:r>
          </a:p>
        </p:txBody>
      </p:sp>
      <p:pic>
        <p:nvPicPr>
          <p:cNvPr id="7" name="图片 6">
            <a:extLst>
              <a:ext uri="{FF2B5EF4-FFF2-40B4-BE49-F238E27FC236}">
                <a16:creationId xmlns:a16="http://schemas.microsoft.com/office/drawing/2014/main" id="{9785361C-33D8-9D1F-F15C-89D3923660D1}"/>
              </a:ext>
            </a:extLst>
          </p:cNvPr>
          <p:cNvPicPr>
            <a:picLocks noChangeAspect="1"/>
          </p:cNvPicPr>
          <p:nvPr/>
        </p:nvPicPr>
        <p:blipFill>
          <a:blip r:embed="rId3"/>
          <a:stretch>
            <a:fillRect/>
          </a:stretch>
        </p:blipFill>
        <p:spPr>
          <a:xfrm>
            <a:off x="683568" y="2130268"/>
            <a:ext cx="4029648" cy="1280419"/>
          </a:xfrm>
          <a:prstGeom prst="rect">
            <a:avLst/>
          </a:prstGeom>
        </p:spPr>
      </p:pic>
      <p:pic>
        <p:nvPicPr>
          <p:cNvPr id="8" name="图片 7">
            <a:extLst>
              <a:ext uri="{FF2B5EF4-FFF2-40B4-BE49-F238E27FC236}">
                <a16:creationId xmlns:a16="http://schemas.microsoft.com/office/drawing/2014/main" id="{CC4CEDC4-DB25-CC3B-D5D9-B1A4CC8E8C69}"/>
              </a:ext>
            </a:extLst>
          </p:cNvPr>
          <p:cNvPicPr>
            <a:picLocks noChangeAspect="1"/>
          </p:cNvPicPr>
          <p:nvPr/>
        </p:nvPicPr>
        <p:blipFill>
          <a:blip r:embed="rId4"/>
          <a:stretch>
            <a:fillRect/>
          </a:stretch>
        </p:blipFill>
        <p:spPr>
          <a:xfrm>
            <a:off x="3995480" y="2571750"/>
            <a:ext cx="4680520" cy="2263470"/>
          </a:xfrm>
          <a:prstGeom prst="rect">
            <a:avLst/>
          </a:prstGeom>
        </p:spPr>
      </p:pic>
    </p:spTree>
    <p:extLst>
      <p:ext uri="{BB962C8B-B14F-4D97-AF65-F5344CB8AC3E}">
        <p14:creationId xmlns:p14="http://schemas.microsoft.com/office/powerpoint/2010/main" val="9314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6E67BD-0A81-B46C-4682-381447CE41BE}"/>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19BE123F-F5BA-5FBD-31A8-81A06A60AD3F}"/>
              </a:ext>
            </a:extLst>
          </p:cNvPr>
          <p:cNvSpPr>
            <a:spLocks noGrp="1"/>
          </p:cNvSpPr>
          <p:nvPr>
            <p:ph type="sldNum" sz="quarter" idx="15"/>
          </p:nvPr>
        </p:nvSpPr>
        <p:spPr/>
        <p:txBody>
          <a:bodyPr/>
          <a:lstStyle/>
          <a:p>
            <a:fld id="{E917DE0E-AFB1-41FD-BC35-27DB61CA125F}" type="slidenum">
              <a:rPr lang="en-AU" smtClean="0"/>
              <a:pPr/>
              <a:t>12</a:t>
            </a:fld>
            <a:endParaRPr lang="en-AU" dirty="0"/>
          </a:p>
        </p:txBody>
      </p:sp>
      <p:sp>
        <p:nvSpPr>
          <p:cNvPr id="8" name="矩形 7">
            <a:extLst>
              <a:ext uri="{FF2B5EF4-FFF2-40B4-BE49-F238E27FC236}">
                <a16:creationId xmlns:a16="http://schemas.microsoft.com/office/drawing/2014/main" id="{82ADA869-C8F3-60B9-C455-05EEC1CCBF1D}"/>
              </a:ext>
            </a:extLst>
          </p:cNvPr>
          <p:cNvSpPr/>
          <p:nvPr/>
        </p:nvSpPr>
        <p:spPr>
          <a:xfrm>
            <a:off x="471600" y="848387"/>
            <a:ext cx="7920880" cy="720080"/>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342900" indent="-342900">
              <a:lnSpc>
                <a:spcPct val="150000"/>
              </a:lnSpc>
              <a:spcAft>
                <a:spcPts val="600"/>
              </a:spcAft>
              <a:buClr>
                <a:schemeClr val="accent1"/>
              </a:buClr>
              <a:buFont typeface="+mj-lt"/>
              <a:buAutoNum type="arabicPeriod" startAt="4"/>
            </a:pPr>
            <a:r>
              <a:rPr lang="zh-CN" altLang="en-US" sz="1400" dirty="0">
                <a:solidFill>
                  <a:schemeClr val="accent1"/>
                </a:solidFill>
                <a:latin typeface="黑体" panose="02010609060101010101" pitchFamily="49" charset="-122"/>
                <a:ea typeface="黑体" panose="02010609060101010101" pitchFamily="49" charset="-122"/>
                <a:cs typeface="+mn-cs"/>
              </a:rPr>
              <a:t>确认</a:t>
            </a:r>
            <a:r>
              <a:rPr lang="en-US" altLang="zh-CN" sz="1400" dirty="0">
                <a:solidFill>
                  <a:schemeClr val="accent1"/>
                </a:solidFill>
                <a:latin typeface="黑体" panose="02010609060101010101" pitchFamily="49" charset="-122"/>
                <a:ea typeface="黑体" panose="02010609060101010101" pitchFamily="49" charset="-122"/>
                <a:cs typeface="+mn-cs"/>
              </a:rPr>
              <a:t>“</a:t>
            </a:r>
            <a:r>
              <a:rPr lang="zh-CN" altLang="en-US" sz="1400" dirty="0">
                <a:solidFill>
                  <a:schemeClr val="accent1"/>
                </a:solidFill>
                <a:latin typeface="黑体" panose="02010609060101010101" pitchFamily="49" charset="-122"/>
                <a:ea typeface="黑体" panose="02010609060101010101" pitchFamily="49" charset="-122"/>
                <a:cs typeface="+mn-cs"/>
              </a:rPr>
              <a:t>要求送货时间”无误；</a:t>
            </a:r>
          </a:p>
          <a:p>
            <a:pPr>
              <a:lnSpc>
                <a:spcPct val="150000"/>
              </a:lnSpc>
              <a:spcAft>
                <a:spcPts val="600"/>
              </a:spcAft>
              <a:buClr>
                <a:schemeClr val="accent1"/>
              </a:buClr>
            </a:pPr>
            <a:r>
              <a:rPr lang="en-US" altLang="zh-CN" sz="1400" dirty="0">
                <a:solidFill>
                  <a:schemeClr val="accent1"/>
                </a:solidFill>
                <a:latin typeface="黑体" panose="02010609060101010101" pitchFamily="49" charset="-122"/>
                <a:ea typeface="黑体" panose="02010609060101010101" pitchFamily="49" charset="-122"/>
                <a:cs typeface="+mn-cs"/>
              </a:rPr>
              <a:t>5.</a:t>
            </a:r>
            <a:r>
              <a:rPr lang="zh-CN" altLang="en-US" sz="1400" dirty="0">
                <a:solidFill>
                  <a:schemeClr val="accent1"/>
                </a:solidFill>
                <a:latin typeface="黑体" panose="02010609060101010101" pitchFamily="49" charset="-122"/>
                <a:ea typeface="黑体" panose="02010609060101010101" pitchFamily="49" charset="-122"/>
                <a:cs typeface="+mn-cs"/>
              </a:rPr>
              <a:t>“保存”并“提交”采购申请（</a:t>
            </a:r>
            <a:r>
              <a:rPr lang="en-US" altLang="zh-CN" sz="1400" dirty="0">
                <a:solidFill>
                  <a:schemeClr val="accent1"/>
                </a:solidFill>
                <a:latin typeface="黑体" panose="02010609060101010101" pitchFamily="49" charset="-122"/>
                <a:ea typeface="黑体" panose="02010609060101010101" pitchFamily="49" charset="-122"/>
                <a:cs typeface="+mn-cs"/>
              </a:rPr>
              <a:t>PR</a:t>
            </a:r>
            <a:r>
              <a:rPr lang="zh-CN" altLang="en-US" sz="1400" dirty="0">
                <a:solidFill>
                  <a:schemeClr val="accent1"/>
                </a:solidFill>
                <a:latin typeface="黑体" panose="02010609060101010101" pitchFamily="49" charset="-122"/>
                <a:ea typeface="黑体" panose="02010609060101010101" pitchFamily="49" charset="-122"/>
                <a:cs typeface="+mn-cs"/>
              </a:rPr>
              <a:t>）</a:t>
            </a:r>
            <a:endParaRPr lang="zh-CN" altLang="en-US" sz="1400" dirty="0">
              <a:solidFill>
                <a:srgbClr val="FF0000"/>
              </a:solidFill>
              <a:latin typeface="黑体" panose="02010609060101010101" pitchFamily="49" charset="-122"/>
              <a:ea typeface="黑体" panose="02010609060101010101" pitchFamily="49" charset="-122"/>
              <a:cs typeface="+mn-cs"/>
            </a:endParaRPr>
          </a:p>
        </p:txBody>
      </p:sp>
      <p:pic>
        <p:nvPicPr>
          <p:cNvPr id="9" name="图片 8">
            <a:extLst>
              <a:ext uri="{FF2B5EF4-FFF2-40B4-BE49-F238E27FC236}">
                <a16:creationId xmlns:a16="http://schemas.microsoft.com/office/drawing/2014/main" id="{C0AD86DD-E014-1F44-E595-6E1FF13CC41B}"/>
              </a:ext>
            </a:extLst>
          </p:cNvPr>
          <p:cNvPicPr>
            <a:picLocks noChangeAspect="1"/>
          </p:cNvPicPr>
          <p:nvPr/>
        </p:nvPicPr>
        <p:blipFill>
          <a:blip r:embed="rId3"/>
          <a:stretch>
            <a:fillRect/>
          </a:stretch>
        </p:blipFill>
        <p:spPr>
          <a:xfrm>
            <a:off x="611560" y="1707654"/>
            <a:ext cx="7203652" cy="3393595"/>
          </a:xfrm>
          <a:prstGeom prst="rect">
            <a:avLst/>
          </a:prstGeom>
        </p:spPr>
      </p:pic>
    </p:spTree>
    <p:extLst>
      <p:ext uri="{BB962C8B-B14F-4D97-AF65-F5344CB8AC3E}">
        <p14:creationId xmlns:p14="http://schemas.microsoft.com/office/powerpoint/2010/main" val="32508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F03776-E7D3-7A4F-7666-E384199FC2C3}"/>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DDE08139-90D1-AF16-DDB9-0E1AC71C0533}"/>
              </a:ext>
            </a:extLst>
          </p:cNvPr>
          <p:cNvSpPr>
            <a:spLocks noGrp="1"/>
          </p:cNvSpPr>
          <p:nvPr>
            <p:ph type="sldNum" sz="quarter" idx="15"/>
          </p:nvPr>
        </p:nvSpPr>
        <p:spPr/>
        <p:txBody>
          <a:bodyPr/>
          <a:lstStyle/>
          <a:p>
            <a:fld id="{E917DE0E-AFB1-41FD-BC35-27DB61CA125F}" type="slidenum">
              <a:rPr lang="en-AU" smtClean="0"/>
              <a:pPr/>
              <a:t>13</a:t>
            </a:fld>
            <a:endParaRPr lang="en-AU" dirty="0"/>
          </a:p>
        </p:txBody>
      </p:sp>
      <p:sp>
        <p:nvSpPr>
          <p:cNvPr id="6" name="矩形 5">
            <a:extLst>
              <a:ext uri="{FF2B5EF4-FFF2-40B4-BE49-F238E27FC236}">
                <a16:creationId xmlns:a16="http://schemas.microsoft.com/office/drawing/2014/main" id="{33829DCE-8136-D4A3-6102-160691468D71}"/>
              </a:ext>
            </a:extLst>
          </p:cNvPr>
          <p:cNvSpPr/>
          <p:nvPr/>
        </p:nvSpPr>
        <p:spPr>
          <a:xfrm>
            <a:off x="471487" y="843558"/>
            <a:ext cx="8420993" cy="3312367"/>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lvl="0" indent="-285750" algn="l">
              <a:lnSpc>
                <a:spcPct val="170000"/>
              </a:lnSpc>
              <a:buClr>
                <a:srgbClr val="FF0000"/>
              </a:buClr>
              <a:buFont typeface="Wingdings" panose="05000000000000000000" pitchFamily="2" charset="2"/>
              <a:buChar char="n"/>
            </a:pPr>
            <a:r>
              <a:rPr lang="zh-CN" altLang="zh-CN" b="1" kern="100" dirty="0">
                <a:solidFill>
                  <a:schemeClr val="accent1"/>
                </a:solidFill>
                <a:latin typeface="+mn-lt"/>
                <a:cs typeface="Times New Roman" panose="02020603050405020304" pitchFamily="18" charset="0"/>
              </a:rPr>
              <a:t>选择物品</a:t>
            </a:r>
            <a:r>
              <a:rPr lang="zh-CN" altLang="en-US" b="1" kern="100" dirty="0">
                <a:solidFill>
                  <a:schemeClr val="accent1"/>
                </a:solidFill>
                <a:latin typeface="+mn-lt"/>
                <a:cs typeface="Times New Roman" panose="02020603050405020304" pitchFamily="18" charset="0"/>
              </a:rPr>
              <a:t>：</a:t>
            </a:r>
            <a:endParaRPr lang="zh-CN" altLang="zh-CN" b="1" kern="100" dirty="0">
              <a:solidFill>
                <a:schemeClr val="accent1"/>
              </a:solidFill>
              <a:latin typeface="+mn-lt"/>
              <a:cs typeface="Times New Roman" panose="02020603050405020304" pitchFamily="18" charset="0"/>
            </a:endParaRPr>
          </a:p>
          <a:p>
            <a:pPr marL="285750" indent="-285750" algn="l">
              <a:lnSpc>
                <a:spcPct val="170000"/>
              </a:lnSpc>
              <a:buClr>
                <a:srgbClr val="FF0000"/>
              </a:buClr>
              <a:buFont typeface="Arial" panose="020B0604020202020204" pitchFamily="34" charset="0"/>
              <a:buChar char="•"/>
            </a:pPr>
            <a:r>
              <a:rPr lang="zh-CN" altLang="en-US" sz="1400" kern="100" dirty="0">
                <a:solidFill>
                  <a:schemeClr val="accent1"/>
                </a:solidFill>
                <a:latin typeface="+mn-lt"/>
                <a:cs typeface="Times New Roman" panose="02020603050405020304" pitchFamily="18" charset="0"/>
              </a:rPr>
              <a:t>大类（通过</a:t>
            </a:r>
            <a:r>
              <a:rPr lang="zh-CN" altLang="zh-CN" sz="1400" kern="100" dirty="0">
                <a:solidFill>
                  <a:schemeClr val="accent1"/>
                </a:solidFill>
                <a:latin typeface="+mn-lt"/>
                <a:cs typeface="Times New Roman" panose="02020603050405020304" pitchFamily="18" charset="0"/>
              </a:rPr>
              <a:t>下拉框</a:t>
            </a:r>
            <a:r>
              <a:rPr lang="zh-CN" altLang="en-US" sz="1400" kern="100" dirty="0">
                <a:solidFill>
                  <a:schemeClr val="accent1"/>
                </a:solidFill>
                <a:latin typeface="+mn-lt"/>
                <a:cs typeface="Times New Roman" panose="02020603050405020304" pitchFamily="18" charset="0"/>
              </a:rPr>
              <a:t>选择食品，非食品或服务）</a:t>
            </a:r>
            <a:endParaRPr lang="zh-CN" altLang="zh-CN" sz="1400" kern="100" dirty="0">
              <a:solidFill>
                <a:schemeClr val="accent1"/>
              </a:solidFill>
              <a:latin typeface="+mn-lt"/>
              <a:cs typeface="Times New Roman" panose="02020603050405020304" pitchFamily="18" charset="0"/>
            </a:endParaRPr>
          </a:p>
          <a:p>
            <a:pPr marL="285750" indent="-285750" algn="l">
              <a:lnSpc>
                <a:spcPct val="170000"/>
              </a:lnSpc>
              <a:buClr>
                <a:srgbClr val="FF0000"/>
              </a:buClr>
              <a:buFont typeface="Arial" panose="020B0604020202020204" pitchFamily="34" charset="0"/>
              <a:buChar char="•"/>
            </a:pPr>
            <a:r>
              <a:rPr lang="zh-CN" altLang="zh-CN" sz="1400" kern="100" dirty="0">
                <a:solidFill>
                  <a:schemeClr val="accent1"/>
                </a:solidFill>
                <a:latin typeface="+mn-lt"/>
                <a:cs typeface="Times New Roman" panose="02020603050405020304" pitchFamily="18" charset="0"/>
              </a:rPr>
              <a:t>物品类别（</a:t>
            </a:r>
            <a:r>
              <a:rPr lang="zh-CN" altLang="en-US" sz="1400" kern="100" dirty="0">
                <a:solidFill>
                  <a:schemeClr val="accent1"/>
                </a:solidFill>
                <a:latin typeface="+mn-lt"/>
                <a:cs typeface="Times New Roman" panose="02020603050405020304" pitchFamily="18" charset="0"/>
              </a:rPr>
              <a:t>通过</a:t>
            </a:r>
            <a:r>
              <a:rPr lang="zh-CN" altLang="zh-CN" sz="1400" kern="100" dirty="0">
                <a:solidFill>
                  <a:schemeClr val="accent1"/>
                </a:solidFill>
                <a:latin typeface="+mn-lt"/>
                <a:cs typeface="Times New Roman" panose="02020603050405020304" pitchFamily="18" charset="0"/>
              </a:rPr>
              <a:t>下拉框选择物品</a:t>
            </a:r>
            <a:r>
              <a:rPr lang="zh-CN" altLang="en-US" sz="1400" kern="100" dirty="0">
                <a:solidFill>
                  <a:schemeClr val="accent1"/>
                </a:solidFill>
                <a:latin typeface="+mn-lt"/>
                <a:cs typeface="Times New Roman" panose="02020603050405020304" pitchFamily="18" charset="0"/>
              </a:rPr>
              <a:t>类别</a:t>
            </a:r>
            <a:r>
              <a:rPr lang="zh-CN" altLang="zh-CN" sz="1400" kern="100" dirty="0">
                <a:solidFill>
                  <a:schemeClr val="accent1"/>
                </a:solidFill>
                <a:latin typeface="+mn-lt"/>
                <a:cs typeface="Times New Roman" panose="02020603050405020304" pitchFamily="18" charset="0"/>
              </a:rPr>
              <a:t>）</a:t>
            </a:r>
          </a:p>
          <a:p>
            <a:pPr marL="285750" indent="-285750" algn="l">
              <a:lnSpc>
                <a:spcPct val="170000"/>
              </a:lnSpc>
              <a:buClr>
                <a:srgbClr val="FF0000"/>
              </a:buClr>
              <a:buFont typeface="Arial" panose="020B0604020202020204" pitchFamily="34" charset="0"/>
              <a:buChar char="•"/>
            </a:pPr>
            <a:r>
              <a:rPr lang="zh-CN" altLang="zh-CN" sz="1400" kern="100" dirty="0">
                <a:solidFill>
                  <a:schemeClr val="accent1"/>
                </a:solidFill>
                <a:latin typeface="+mn-lt"/>
                <a:cs typeface="Times New Roman" panose="02020603050405020304" pitchFamily="18" charset="0"/>
              </a:rPr>
              <a:t>物品（输入</a:t>
            </a:r>
            <a:r>
              <a:rPr lang="zh-CN" altLang="en-US" sz="1400" kern="100" dirty="0">
                <a:solidFill>
                  <a:schemeClr val="accent1"/>
                </a:solidFill>
                <a:latin typeface="+mn-lt"/>
                <a:cs typeface="Times New Roman" panose="02020603050405020304" pitchFamily="18" charset="0"/>
              </a:rPr>
              <a:t>物品名称关键字或者物品编号</a:t>
            </a:r>
            <a:r>
              <a:rPr lang="zh-CN" altLang="zh-CN" sz="1400" kern="100" dirty="0">
                <a:solidFill>
                  <a:schemeClr val="accent1"/>
                </a:solidFill>
                <a:latin typeface="+mn-lt"/>
                <a:cs typeface="Times New Roman" panose="02020603050405020304" pitchFamily="18" charset="0"/>
              </a:rPr>
              <a:t>）</a:t>
            </a:r>
          </a:p>
          <a:p>
            <a:pPr marL="285750" indent="-285750" algn="l">
              <a:lnSpc>
                <a:spcPct val="170000"/>
              </a:lnSpc>
              <a:buClr>
                <a:srgbClr val="FF0000"/>
              </a:buClr>
              <a:buFont typeface="Arial" panose="020B0604020202020204" pitchFamily="34" charset="0"/>
              <a:buChar char="•"/>
            </a:pPr>
            <a:r>
              <a:rPr lang="zh-CN" altLang="zh-CN" sz="1400" kern="100" dirty="0">
                <a:solidFill>
                  <a:schemeClr val="accent1"/>
                </a:solidFill>
                <a:latin typeface="+mn-lt"/>
                <a:cs typeface="Times New Roman" panose="02020603050405020304" pitchFamily="18" charset="0"/>
              </a:rPr>
              <a:t>供应商（输入供应商编号</a:t>
            </a:r>
            <a:r>
              <a:rPr lang="zh-CN" altLang="en-US" sz="1400" kern="100" dirty="0">
                <a:solidFill>
                  <a:schemeClr val="accent1"/>
                </a:solidFill>
                <a:latin typeface="+mn-lt"/>
                <a:cs typeface="Times New Roman" panose="02020603050405020304" pitchFamily="18" charset="0"/>
              </a:rPr>
              <a:t>，非必填项</a:t>
            </a:r>
            <a:r>
              <a:rPr lang="zh-CN" altLang="zh-CN" sz="1400" kern="100" dirty="0">
                <a:solidFill>
                  <a:schemeClr val="accent1"/>
                </a:solidFill>
                <a:latin typeface="+mn-lt"/>
                <a:cs typeface="Times New Roman" panose="02020603050405020304" pitchFamily="18" charset="0"/>
              </a:rPr>
              <a:t>）</a:t>
            </a:r>
          </a:p>
        </p:txBody>
      </p:sp>
      <p:pic>
        <p:nvPicPr>
          <p:cNvPr id="4" name="图片 3" descr="图形用户界面, 应用程序&#10;&#10;AI 生成的内容可能不正确。">
            <a:extLst>
              <a:ext uri="{FF2B5EF4-FFF2-40B4-BE49-F238E27FC236}">
                <a16:creationId xmlns:a16="http://schemas.microsoft.com/office/drawing/2014/main" id="{B5C1B24A-6EF5-5702-51A7-15422EEDA897}"/>
              </a:ext>
            </a:extLst>
          </p:cNvPr>
          <p:cNvPicPr>
            <a:picLocks noChangeAspect="1"/>
          </p:cNvPicPr>
          <p:nvPr/>
        </p:nvPicPr>
        <p:blipFill>
          <a:blip r:embed="rId3"/>
          <a:stretch>
            <a:fillRect/>
          </a:stretch>
        </p:blipFill>
        <p:spPr>
          <a:xfrm>
            <a:off x="1979712" y="2828810"/>
            <a:ext cx="5783606" cy="2314690"/>
          </a:xfrm>
          <a:prstGeom prst="rect">
            <a:avLst/>
          </a:prstGeom>
        </p:spPr>
      </p:pic>
      <p:sp>
        <p:nvSpPr>
          <p:cNvPr id="3" name="右大括号 2">
            <a:extLst>
              <a:ext uri="{FF2B5EF4-FFF2-40B4-BE49-F238E27FC236}">
                <a16:creationId xmlns:a16="http://schemas.microsoft.com/office/drawing/2014/main" id="{889AF244-EF4D-19FD-3398-C89EABB6FFA1}"/>
              </a:ext>
            </a:extLst>
          </p:cNvPr>
          <p:cNvSpPr/>
          <p:nvPr/>
        </p:nvSpPr>
        <p:spPr>
          <a:xfrm>
            <a:off x="4499992" y="1347614"/>
            <a:ext cx="72008" cy="9670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DF930963-3F25-071A-3FC6-161D46484020}"/>
              </a:ext>
            </a:extLst>
          </p:cNvPr>
          <p:cNvSpPr/>
          <p:nvPr/>
        </p:nvSpPr>
        <p:spPr bwMode="auto">
          <a:xfrm>
            <a:off x="4640065" y="1419622"/>
            <a:ext cx="3172295" cy="89506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1050" b="0" i="0" u="none" strike="noStrike" cap="none" normalizeH="0" baseline="0" dirty="0">
                <a:ln>
                  <a:noFill/>
                </a:ln>
                <a:effectLst/>
                <a:latin typeface="黑体" panose="02010609060101010101" pitchFamily="49" charset="-122"/>
                <a:ea typeface="黑体" panose="02010609060101010101" pitchFamily="49" charset="-122"/>
              </a:rPr>
              <a:t>选择维度</a:t>
            </a:r>
            <a:endParaRPr kumimoji="0" lang="en-US" altLang="zh-CN" sz="1050" b="0" i="0" u="none" strike="noStrike" cap="none" normalizeH="0" baseline="0" dirty="0">
              <a:ln>
                <a:noFill/>
              </a:ln>
              <a:effectLst/>
              <a:latin typeface="黑体" panose="02010609060101010101" pitchFamily="49" charset="-122"/>
              <a:ea typeface="黑体" panose="02010609060101010101" pitchFamily="49" charset="-122"/>
            </a:endParaRPr>
          </a:p>
          <a:p>
            <a:pPr marL="285750" marR="0" indent="-285750" defTabSz="914400" rtl="0" eaLnBrk="1" fontAlgn="base" latinLnBrk="0" hangingPunct="1">
              <a:lnSpc>
                <a:spcPct val="100000"/>
              </a:lnSpc>
              <a:spcBef>
                <a:spcPct val="0"/>
              </a:spcBef>
              <a:spcAft>
                <a:spcPct val="0"/>
              </a:spcAft>
              <a:buClrTx/>
              <a:buSzTx/>
              <a:buFontTx/>
              <a:buChar char="-"/>
              <a:tabLst/>
            </a:pPr>
            <a:r>
              <a:rPr lang="zh-CN" altLang="en-US" sz="1050" dirty="0">
                <a:latin typeface="黑体" panose="02010609060101010101" pitchFamily="49" charset="-122"/>
                <a:ea typeface="黑体" panose="02010609060101010101" pitchFamily="49" charset="-122"/>
              </a:rPr>
              <a:t>要么通过物品直接模糊查询</a:t>
            </a:r>
            <a:endParaRPr lang="en-US" altLang="zh-CN" sz="1050" dirty="0">
              <a:latin typeface="黑体" panose="02010609060101010101" pitchFamily="49" charset="-122"/>
              <a:ea typeface="黑体" panose="02010609060101010101" pitchFamily="49" charset="-122"/>
            </a:endParaRPr>
          </a:p>
          <a:p>
            <a:pPr marL="285750" marR="0" indent="-285750" defTabSz="914400" rtl="0" eaLnBrk="1" fontAlgn="base" latinLnBrk="0" hangingPunct="1">
              <a:lnSpc>
                <a:spcPct val="100000"/>
              </a:lnSpc>
              <a:spcBef>
                <a:spcPct val="0"/>
              </a:spcBef>
              <a:spcAft>
                <a:spcPct val="0"/>
              </a:spcAft>
              <a:buClrTx/>
              <a:buSzTx/>
              <a:buFontTx/>
              <a:buChar char="-"/>
              <a:tabLst/>
            </a:pPr>
            <a:r>
              <a:rPr kumimoji="0" lang="zh-CN" altLang="en-US" sz="1050" b="0" i="0" u="none" strike="noStrike" cap="none" normalizeH="0" baseline="0" dirty="0">
                <a:ln>
                  <a:noFill/>
                </a:ln>
                <a:effectLst/>
                <a:latin typeface="黑体" panose="02010609060101010101" pitchFamily="49" charset="-122"/>
                <a:ea typeface="黑体" panose="02010609060101010101" pitchFamily="49" charset="-122"/>
              </a:rPr>
              <a:t>要么通过大类，直接查询所有产品，或通过物品分类</a:t>
            </a:r>
            <a:r>
              <a:rPr lang="en-US" altLang="zh-CN" sz="1050" dirty="0">
                <a:latin typeface="黑体" panose="02010609060101010101" pitchFamily="49" charset="-122"/>
                <a:ea typeface="黑体" panose="02010609060101010101" pitchFamily="49" charset="-122"/>
              </a:rPr>
              <a:t>1 ~3</a:t>
            </a:r>
            <a:r>
              <a:rPr lang="zh-CN" altLang="en-US" sz="1050" dirty="0">
                <a:latin typeface="黑体" panose="02010609060101010101" pitchFamily="49" charset="-122"/>
                <a:ea typeface="黑体" panose="02010609060101010101" pitchFamily="49" charset="-122"/>
              </a:rPr>
              <a:t>级，精准查询</a:t>
            </a:r>
            <a:endParaRPr kumimoji="0" lang="zh-CN" altLang="en-US" sz="1050" b="0" i="0" u="none" strike="noStrike" cap="none" normalizeH="0" baseline="0" dirty="0">
              <a:ln>
                <a:noFill/>
              </a:ln>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6287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54BDE31-44D4-4C6D-AA3E-02295ECCD6EE}"/>
              </a:ext>
            </a:extLst>
          </p:cNvPr>
          <p:cNvPicPr>
            <a:picLocks noChangeAspect="1"/>
          </p:cNvPicPr>
          <p:nvPr/>
        </p:nvPicPr>
        <p:blipFill>
          <a:blip r:embed="rId3"/>
          <a:stretch>
            <a:fillRect/>
          </a:stretch>
        </p:blipFill>
        <p:spPr>
          <a:xfrm>
            <a:off x="85030" y="2757252"/>
            <a:ext cx="9157508" cy="2509316"/>
          </a:xfrm>
          <a:prstGeom prst="rect">
            <a:avLst/>
          </a:prstGeom>
        </p:spPr>
      </p:pic>
      <p:sp>
        <p:nvSpPr>
          <p:cNvPr id="2" name="标题 1">
            <a:extLst>
              <a:ext uri="{FF2B5EF4-FFF2-40B4-BE49-F238E27FC236}">
                <a16:creationId xmlns:a16="http://schemas.microsoft.com/office/drawing/2014/main" id="{0F1564B5-1716-737A-298E-31A958FFD4EF}"/>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C49F66DE-A0F2-ABA4-134D-B9B96A46F9A7}"/>
              </a:ext>
            </a:extLst>
          </p:cNvPr>
          <p:cNvSpPr>
            <a:spLocks noGrp="1"/>
          </p:cNvSpPr>
          <p:nvPr>
            <p:ph type="sldNum" sz="quarter" idx="15"/>
          </p:nvPr>
        </p:nvSpPr>
        <p:spPr/>
        <p:txBody>
          <a:bodyPr/>
          <a:lstStyle/>
          <a:p>
            <a:fld id="{E917DE0E-AFB1-41FD-BC35-27DB61CA125F}" type="slidenum">
              <a:rPr lang="en-AU" smtClean="0"/>
              <a:pPr/>
              <a:t>14</a:t>
            </a:fld>
            <a:endParaRPr lang="en-AU" dirty="0"/>
          </a:p>
        </p:txBody>
      </p:sp>
      <p:sp>
        <p:nvSpPr>
          <p:cNvPr id="6" name="矩形 5">
            <a:extLst>
              <a:ext uri="{FF2B5EF4-FFF2-40B4-BE49-F238E27FC236}">
                <a16:creationId xmlns:a16="http://schemas.microsoft.com/office/drawing/2014/main" id="{4E3E0084-5DE9-CA36-F2EC-2CA7363876FA}"/>
              </a:ext>
            </a:extLst>
          </p:cNvPr>
          <p:cNvSpPr/>
          <p:nvPr/>
        </p:nvSpPr>
        <p:spPr>
          <a:xfrm>
            <a:off x="471600" y="843558"/>
            <a:ext cx="8420880" cy="3588065"/>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indent="-285750" algn="l">
              <a:lnSpc>
                <a:spcPct val="150000"/>
              </a:lnSpc>
              <a:buClr>
                <a:srgbClr val="FF0000"/>
              </a:buClr>
              <a:buFont typeface="Wingdings" panose="05000000000000000000" pitchFamily="2" charset="2"/>
              <a:buChar char="n"/>
            </a:pPr>
            <a:r>
              <a:rPr lang="zh-CN" altLang="zh-CN" b="1" kern="100" dirty="0">
                <a:solidFill>
                  <a:schemeClr val="accent1"/>
                </a:solidFill>
                <a:latin typeface="+mn-lt"/>
                <a:cs typeface="Times New Roman" panose="02020603050405020304" pitchFamily="18" charset="0"/>
              </a:rPr>
              <a:t>申请物品：</a:t>
            </a:r>
          </a:p>
          <a:p>
            <a:pPr marL="342900" lvl="0" indent="-342900" algn="l">
              <a:lnSpc>
                <a:spcPct val="150000"/>
              </a:lnSpc>
              <a:buFont typeface="+mj-lt"/>
              <a:buAutoNum type="arabicPeriod"/>
            </a:pPr>
            <a:r>
              <a:rPr lang="zh-CN" altLang="zh-CN" sz="1400" kern="100" dirty="0">
                <a:solidFill>
                  <a:schemeClr val="accent1"/>
                </a:solidFill>
                <a:latin typeface="+mn-lt"/>
                <a:cs typeface="Times New Roman" panose="02020603050405020304" pitchFamily="18" charset="0"/>
              </a:rPr>
              <a:t>输入</a:t>
            </a:r>
            <a:r>
              <a:rPr lang="zh-CN" altLang="en-US" sz="1400" kern="100" dirty="0">
                <a:solidFill>
                  <a:schemeClr val="accent1"/>
                </a:solidFill>
                <a:latin typeface="+mn-lt"/>
                <a:cs typeface="Times New Roman" panose="02020603050405020304" pitchFamily="18" charset="0"/>
              </a:rPr>
              <a:t>物品关键字</a:t>
            </a:r>
            <a:r>
              <a:rPr lang="zh-CN" altLang="zh-CN" sz="1400" kern="100" dirty="0">
                <a:solidFill>
                  <a:schemeClr val="accent1"/>
                </a:solidFill>
                <a:latin typeface="+mn-lt"/>
                <a:cs typeface="Times New Roman" panose="02020603050405020304" pitchFamily="18" charset="0"/>
              </a:rPr>
              <a:t>点击查询</a:t>
            </a:r>
          </a:p>
          <a:p>
            <a:pPr marL="342900" lvl="0" indent="-342900" algn="l">
              <a:lnSpc>
                <a:spcPct val="150000"/>
              </a:lnSpc>
              <a:buFont typeface="+mj-lt"/>
              <a:buAutoNum type="arabicPeriod"/>
            </a:pPr>
            <a:r>
              <a:rPr lang="zh-CN" altLang="zh-CN" sz="1400" kern="100" dirty="0">
                <a:solidFill>
                  <a:schemeClr val="accent1"/>
                </a:solidFill>
                <a:latin typeface="+mn-lt"/>
                <a:cs typeface="Times New Roman" panose="02020603050405020304" pitchFamily="18" charset="0"/>
              </a:rPr>
              <a:t>填写申请量，点击申请</a:t>
            </a:r>
          </a:p>
          <a:p>
            <a:pPr marL="342900" lvl="0" indent="-342900" algn="l">
              <a:lnSpc>
                <a:spcPct val="150000"/>
              </a:lnSpc>
              <a:buFont typeface="+mj-lt"/>
              <a:buAutoNum type="arabicPeriod"/>
            </a:pPr>
            <a:r>
              <a:rPr lang="zh-CN" altLang="zh-CN" sz="1400" kern="100" dirty="0">
                <a:solidFill>
                  <a:schemeClr val="accent1"/>
                </a:solidFill>
                <a:latin typeface="+mn-lt"/>
                <a:cs typeface="Times New Roman" panose="02020603050405020304" pitchFamily="18" charset="0"/>
              </a:rPr>
              <a:t>点击申请后，</a:t>
            </a:r>
            <a:r>
              <a:rPr lang="zh-CN" altLang="en-US" sz="1400" kern="100" dirty="0">
                <a:solidFill>
                  <a:schemeClr val="accent1"/>
                </a:solidFill>
                <a:latin typeface="+mn-lt"/>
                <a:cs typeface="Times New Roman" panose="02020603050405020304" pitchFamily="18" charset="0"/>
              </a:rPr>
              <a:t>已申请</a:t>
            </a:r>
            <a:r>
              <a:rPr lang="zh-CN" altLang="zh-CN" sz="1400" kern="100" dirty="0">
                <a:solidFill>
                  <a:schemeClr val="accent1"/>
                </a:solidFill>
                <a:latin typeface="+mn-lt"/>
                <a:cs typeface="Times New Roman" panose="02020603050405020304" pitchFamily="18" charset="0"/>
              </a:rPr>
              <a:t>的</a:t>
            </a:r>
            <a:r>
              <a:rPr lang="zh-CN" altLang="en-US" sz="1400" kern="100" dirty="0">
                <a:solidFill>
                  <a:schemeClr val="accent1"/>
                </a:solidFill>
                <a:latin typeface="+mn-lt"/>
                <a:cs typeface="Times New Roman" panose="02020603050405020304" pitchFamily="18" charset="0"/>
              </a:rPr>
              <a:t>物品</a:t>
            </a:r>
            <a:r>
              <a:rPr lang="zh-CN" altLang="zh-CN" sz="1400" kern="100" dirty="0">
                <a:solidFill>
                  <a:schemeClr val="accent1"/>
                </a:solidFill>
                <a:latin typeface="+mn-lt"/>
                <a:cs typeface="Times New Roman" panose="02020603050405020304" pitchFamily="18" charset="0"/>
              </a:rPr>
              <a:t>信息</a:t>
            </a:r>
            <a:r>
              <a:rPr lang="zh-CN" altLang="en-US" sz="1400" kern="100" dirty="0">
                <a:solidFill>
                  <a:schemeClr val="accent1"/>
                </a:solidFill>
                <a:latin typeface="+mn-lt"/>
                <a:cs typeface="Times New Roman" panose="02020603050405020304" pitchFamily="18" charset="0"/>
              </a:rPr>
              <a:t>将</a:t>
            </a:r>
            <a:r>
              <a:rPr lang="zh-CN" altLang="zh-CN" sz="1400" kern="100" dirty="0">
                <a:solidFill>
                  <a:schemeClr val="accent1"/>
                </a:solidFill>
                <a:latin typeface="+mn-lt"/>
                <a:cs typeface="Times New Roman" panose="02020603050405020304" pitchFamily="18" charset="0"/>
              </a:rPr>
              <a:t>出现在界面的</a:t>
            </a:r>
            <a:r>
              <a:rPr lang="zh-CN" altLang="en-US" sz="1400" kern="100" dirty="0">
                <a:solidFill>
                  <a:schemeClr val="accent1"/>
                </a:solidFill>
                <a:latin typeface="+mn-lt"/>
                <a:cs typeface="Times New Roman" panose="02020603050405020304" pitchFamily="18" charset="0"/>
              </a:rPr>
              <a:t>右侧</a:t>
            </a:r>
            <a:endParaRPr lang="zh-CN" altLang="zh-CN" sz="1400" kern="100" dirty="0">
              <a:solidFill>
                <a:schemeClr val="accent1"/>
              </a:solidFill>
              <a:latin typeface="+mn-lt"/>
              <a:cs typeface="Times New Roman" panose="02020603050405020304" pitchFamily="18" charset="0"/>
            </a:endParaRPr>
          </a:p>
          <a:p>
            <a:pPr marL="342900" lvl="0" indent="-342900" algn="l">
              <a:lnSpc>
                <a:spcPct val="150000"/>
              </a:lnSpc>
              <a:buFont typeface="+mj-lt"/>
              <a:buAutoNum type="arabicPeriod"/>
            </a:pPr>
            <a:r>
              <a:rPr lang="zh-CN" altLang="zh-CN" sz="1400" kern="100" dirty="0">
                <a:solidFill>
                  <a:schemeClr val="accent1"/>
                </a:solidFill>
                <a:latin typeface="+mn-lt"/>
                <a:cs typeface="Times New Roman" panose="02020603050405020304" pitchFamily="18" charset="0"/>
              </a:rPr>
              <a:t>点击</a:t>
            </a:r>
            <a:r>
              <a:rPr lang="en-US" altLang="zh-CN" sz="1400" kern="100" dirty="0">
                <a:solidFill>
                  <a:schemeClr val="accent1"/>
                </a:solidFill>
                <a:latin typeface="+mn-lt"/>
                <a:cs typeface="Times New Roman" panose="02020603050405020304" pitchFamily="18" charset="0"/>
              </a:rPr>
              <a:t> “</a:t>
            </a:r>
            <a:r>
              <a:rPr lang="zh-CN" altLang="zh-CN" sz="1400" kern="100" dirty="0">
                <a:solidFill>
                  <a:schemeClr val="accent1"/>
                </a:solidFill>
                <a:latin typeface="+mn-lt"/>
                <a:cs typeface="Times New Roman" panose="02020603050405020304" pitchFamily="18" charset="0"/>
              </a:rPr>
              <a:t>保存</a:t>
            </a:r>
            <a:r>
              <a:rPr lang="en-US" altLang="zh-CN" sz="1400" kern="100" dirty="0">
                <a:solidFill>
                  <a:schemeClr val="accent1"/>
                </a:solidFill>
                <a:latin typeface="+mn-lt"/>
                <a:cs typeface="Times New Roman" panose="02020603050405020304" pitchFamily="18" charset="0"/>
              </a:rPr>
              <a:t>” </a:t>
            </a:r>
            <a:r>
              <a:rPr lang="zh-CN" altLang="zh-CN" sz="1400" kern="100" dirty="0">
                <a:solidFill>
                  <a:schemeClr val="accent1"/>
                </a:solidFill>
                <a:latin typeface="+mn-lt"/>
                <a:cs typeface="Times New Roman" panose="02020603050405020304" pitchFamily="18" charset="0"/>
              </a:rPr>
              <a:t>并</a:t>
            </a:r>
            <a:r>
              <a:rPr lang="en-US" altLang="zh-CN" sz="1400" kern="100" dirty="0">
                <a:solidFill>
                  <a:schemeClr val="accent1"/>
                </a:solidFill>
                <a:latin typeface="+mn-lt"/>
                <a:cs typeface="Times New Roman" panose="02020603050405020304" pitchFamily="18" charset="0"/>
              </a:rPr>
              <a:t> “</a:t>
            </a:r>
            <a:r>
              <a:rPr lang="zh-CN" altLang="zh-CN" sz="1400" kern="100" dirty="0">
                <a:solidFill>
                  <a:schemeClr val="accent1"/>
                </a:solidFill>
                <a:latin typeface="+mn-lt"/>
                <a:cs typeface="Times New Roman" panose="02020603050405020304" pitchFamily="18" charset="0"/>
              </a:rPr>
              <a:t>提交</a:t>
            </a:r>
            <a:r>
              <a:rPr lang="en-US" altLang="zh-CN" sz="1400" kern="100" dirty="0">
                <a:solidFill>
                  <a:schemeClr val="accent1"/>
                </a:solidFill>
                <a:latin typeface="+mn-lt"/>
                <a:cs typeface="Times New Roman" panose="02020603050405020304" pitchFamily="18" charset="0"/>
              </a:rPr>
              <a:t>” </a:t>
            </a:r>
            <a:r>
              <a:rPr lang="zh-CN" altLang="en-US" sz="1400" kern="100" dirty="0">
                <a:solidFill>
                  <a:schemeClr val="accent1"/>
                </a:solidFill>
                <a:latin typeface="+mn-lt"/>
                <a:cs typeface="Times New Roman" panose="02020603050405020304" pitchFamily="18" charset="0"/>
              </a:rPr>
              <a:t>采购申请（</a:t>
            </a:r>
            <a:r>
              <a:rPr lang="en-US" altLang="zh-CN" sz="1400" kern="100" dirty="0">
                <a:solidFill>
                  <a:schemeClr val="accent1"/>
                </a:solidFill>
                <a:latin typeface="+mn-lt"/>
                <a:cs typeface="Times New Roman" panose="02020603050405020304" pitchFamily="18" charset="0"/>
              </a:rPr>
              <a:t>PR</a:t>
            </a:r>
            <a:r>
              <a:rPr lang="zh-CN" altLang="en-US" sz="1400" kern="100" dirty="0">
                <a:solidFill>
                  <a:schemeClr val="accent1"/>
                </a:solidFill>
                <a:latin typeface="+mn-lt"/>
                <a:cs typeface="Times New Roman" panose="02020603050405020304" pitchFamily="18" charset="0"/>
              </a:rPr>
              <a:t>）</a:t>
            </a:r>
            <a:endParaRPr lang="zh-CN" altLang="zh-CN" sz="1400" kern="100" dirty="0">
              <a:solidFill>
                <a:schemeClr val="accent1"/>
              </a:solidFill>
              <a:latin typeface="+mn-lt"/>
              <a:cs typeface="Times New Roman" panose="02020603050405020304" pitchFamily="18" charset="0"/>
            </a:endParaRPr>
          </a:p>
        </p:txBody>
      </p:sp>
      <p:sp>
        <p:nvSpPr>
          <p:cNvPr id="8" name="文本框 7">
            <a:extLst>
              <a:ext uri="{FF2B5EF4-FFF2-40B4-BE49-F238E27FC236}">
                <a16:creationId xmlns:a16="http://schemas.microsoft.com/office/drawing/2014/main" id="{450E9D9A-962D-3D53-EDE2-58F7699A25EF}"/>
              </a:ext>
            </a:extLst>
          </p:cNvPr>
          <p:cNvSpPr txBox="1"/>
          <p:nvPr/>
        </p:nvSpPr>
        <p:spPr>
          <a:xfrm>
            <a:off x="5037793" y="1179228"/>
            <a:ext cx="3668352" cy="1107996"/>
          </a:xfrm>
          <a:prstGeom prst="rect">
            <a:avLst/>
          </a:prstGeom>
          <a:noFill/>
        </p:spPr>
        <p:txBody>
          <a:bodyPr wrap="square">
            <a:spAutoFit/>
          </a:bodyPr>
          <a:lstStyle/>
          <a:p>
            <a:pPr marL="171450" indent="-171450">
              <a:buFont typeface="Arial" panose="020B0604020202020204" pitchFamily="34" charset="0"/>
              <a:buChar char="•"/>
            </a:pPr>
            <a:r>
              <a:rPr lang="zh-CN" altLang="en-US" sz="1100" dirty="0">
                <a:solidFill>
                  <a:schemeClr val="accent1"/>
                </a:solidFill>
                <a:latin typeface="+mn-lt"/>
                <a:cs typeface="+mn-cs"/>
              </a:rPr>
              <a:t>千克，米，小时等计量单位可填写</a:t>
            </a:r>
            <a:r>
              <a:rPr lang="en-US" altLang="zh-CN" sz="1100" dirty="0">
                <a:solidFill>
                  <a:schemeClr val="accent1"/>
                </a:solidFill>
                <a:latin typeface="+mn-lt"/>
                <a:cs typeface="+mn-cs"/>
              </a:rPr>
              <a:t>1</a:t>
            </a:r>
            <a:r>
              <a:rPr lang="zh-CN" altLang="en-US" sz="1100" dirty="0">
                <a:solidFill>
                  <a:schemeClr val="accent1"/>
                </a:solidFill>
                <a:latin typeface="+mn-lt"/>
                <a:cs typeface="+mn-cs"/>
              </a:rPr>
              <a:t>至</a:t>
            </a:r>
            <a:r>
              <a:rPr lang="en-US" altLang="zh-CN" sz="1100" dirty="0">
                <a:solidFill>
                  <a:schemeClr val="accent1"/>
                </a:solidFill>
                <a:latin typeface="+mn-lt"/>
                <a:cs typeface="+mn-cs"/>
              </a:rPr>
              <a:t>2</a:t>
            </a:r>
            <a:r>
              <a:rPr lang="zh-CN" altLang="en-US" sz="1100" dirty="0">
                <a:solidFill>
                  <a:schemeClr val="accent1"/>
                </a:solidFill>
                <a:latin typeface="+mn-lt"/>
                <a:cs typeface="+mn-cs"/>
              </a:rPr>
              <a:t>位小数，其他单位必须填写整数</a:t>
            </a:r>
            <a:endParaRPr lang="en-US" altLang="zh-CN" sz="1100" dirty="0">
              <a:solidFill>
                <a:schemeClr val="accent1"/>
              </a:solidFill>
              <a:latin typeface="+mn-lt"/>
              <a:cs typeface="+mn-cs"/>
            </a:endParaRPr>
          </a:p>
          <a:p>
            <a:pPr marL="171450" indent="-171450">
              <a:buFont typeface="Arial" panose="020B0604020202020204" pitchFamily="34" charset="0"/>
              <a:buChar char="•"/>
            </a:pPr>
            <a:r>
              <a:rPr lang="zh-CN" altLang="en-US" sz="1100" dirty="0">
                <a:solidFill>
                  <a:schemeClr val="accent1"/>
                </a:solidFill>
              </a:rPr>
              <a:t>采购申请（</a:t>
            </a:r>
            <a:r>
              <a:rPr lang="en-US" altLang="zh-CN" sz="1100" dirty="0">
                <a:solidFill>
                  <a:schemeClr val="accent1"/>
                </a:solidFill>
              </a:rPr>
              <a:t>PR</a:t>
            </a:r>
            <a:r>
              <a:rPr lang="zh-CN" altLang="en-US" sz="1100" dirty="0">
                <a:solidFill>
                  <a:schemeClr val="accent1"/>
                </a:solidFill>
              </a:rPr>
              <a:t>）可进行保存，保存后为草稿状态，可后续进行编辑</a:t>
            </a:r>
          </a:p>
          <a:p>
            <a:pPr marL="171450" indent="-171450">
              <a:buFont typeface="Arial" panose="020B0604020202020204" pitchFamily="34" charset="0"/>
              <a:buChar char="•"/>
            </a:pPr>
            <a:r>
              <a:rPr lang="zh-CN" altLang="en-US" sz="1100" dirty="0">
                <a:solidFill>
                  <a:schemeClr val="accent1"/>
                </a:solidFill>
              </a:rPr>
              <a:t>已提交采购申请（</a:t>
            </a:r>
            <a:r>
              <a:rPr lang="en-US" altLang="zh-CN" sz="1100" dirty="0">
                <a:solidFill>
                  <a:schemeClr val="accent1"/>
                </a:solidFill>
              </a:rPr>
              <a:t>PR</a:t>
            </a:r>
            <a:r>
              <a:rPr lang="zh-CN" altLang="en-US" sz="1100" dirty="0">
                <a:solidFill>
                  <a:schemeClr val="accent1"/>
                </a:solidFill>
              </a:rPr>
              <a:t>）如已生成采购订单（</a:t>
            </a:r>
            <a:r>
              <a:rPr lang="en-US" altLang="zh-CN" sz="1100" dirty="0">
                <a:solidFill>
                  <a:schemeClr val="accent1"/>
                </a:solidFill>
              </a:rPr>
              <a:t>PO</a:t>
            </a:r>
            <a:r>
              <a:rPr lang="zh-CN" altLang="en-US" sz="1100" dirty="0">
                <a:solidFill>
                  <a:schemeClr val="accent1"/>
                </a:solidFill>
              </a:rPr>
              <a:t>）将无法撤单</a:t>
            </a:r>
          </a:p>
        </p:txBody>
      </p:sp>
    </p:spTree>
    <p:extLst>
      <p:ext uri="{BB962C8B-B14F-4D97-AF65-F5344CB8AC3E}">
        <p14:creationId xmlns:p14="http://schemas.microsoft.com/office/powerpoint/2010/main" val="236017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C1E5C-2D93-CF86-FBE7-B4422B0DCF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689820-D444-3A38-A960-9D5CA68DD1F5}"/>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B149FB09-F2BA-8DD9-1AA4-4EE56723D3E1}"/>
              </a:ext>
            </a:extLst>
          </p:cNvPr>
          <p:cNvSpPr>
            <a:spLocks noGrp="1"/>
          </p:cNvSpPr>
          <p:nvPr>
            <p:ph type="sldNum" sz="quarter" idx="15"/>
          </p:nvPr>
        </p:nvSpPr>
        <p:spPr/>
        <p:txBody>
          <a:bodyPr/>
          <a:lstStyle/>
          <a:p>
            <a:fld id="{E917DE0E-AFB1-41FD-BC35-27DB61CA125F}" type="slidenum">
              <a:rPr lang="en-AU" smtClean="0"/>
              <a:pPr/>
              <a:t>15</a:t>
            </a:fld>
            <a:endParaRPr lang="en-AU" dirty="0"/>
          </a:p>
        </p:txBody>
      </p:sp>
      <p:sp>
        <p:nvSpPr>
          <p:cNvPr id="8" name="矩形 7">
            <a:extLst>
              <a:ext uri="{FF2B5EF4-FFF2-40B4-BE49-F238E27FC236}">
                <a16:creationId xmlns:a16="http://schemas.microsoft.com/office/drawing/2014/main" id="{DA8E322D-7673-2F0F-4C0C-A23D6FD1D560}"/>
              </a:ext>
            </a:extLst>
          </p:cNvPr>
          <p:cNvSpPr/>
          <p:nvPr/>
        </p:nvSpPr>
        <p:spPr>
          <a:xfrm>
            <a:off x="611560" y="881493"/>
            <a:ext cx="7920880" cy="720080"/>
          </a:xfrm>
          <a:prstGeom prst="rect">
            <a:avLst/>
          </a:prstGeom>
        </p:spPr>
        <p:txBody>
          <a:bodyPr vert="horz" lIns="0" tIns="0" rIns="0" bIns="0" rtlCol="0">
            <a:normAutofit fontScale="25000" lnSpcReduction="20000"/>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nSpc>
                <a:spcPct val="150000"/>
              </a:lnSpc>
              <a:spcAft>
                <a:spcPts val="600"/>
              </a:spcAft>
              <a:buClr>
                <a:schemeClr val="accent1"/>
              </a:buClr>
            </a:pPr>
            <a:r>
              <a:rPr lang="en-US" altLang="zh-CN" sz="5600" dirty="0">
                <a:solidFill>
                  <a:schemeClr val="accent1"/>
                </a:solidFill>
                <a:latin typeface="+mj-ea"/>
                <a:ea typeface="+mj-ea"/>
                <a:cs typeface="+mn-cs"/>
              </a:rPr>
              <a:t>PR</a:t>
            </a:r>
            <a:r>
              <a:rPr lang="zh-CN" altLang="en-US" sz="5600" dirty="0">
                <a:solidFill>
                  <a:schemeClr val="accent1"/>
                </a:solidFill>
                <a:latin typeface="+mj-ea"/>
                <a:ea typeface="+mj-ea"/>
                <a:cs typeface="+mn-cs"/>
              </a:rPr>
              <a:t>复制：</a:t>
            </a:r>
            <a:endParaRPr lang="en-US" altLang="zh-CN" sz="5600" dirty="0">
              <a:solidFill>
                <a:schemeClr val="accent1"/>
              </a:solidFill>
              <a:latin typeface="+mj-ea"/>
              <a:ea typeface="+mj-ea"/>
              <a:cs typeface="+mn-cs"/>
            </a:endParaRPr>
          </a:p>
          <a:p>
            <a:pPr>
              <a:lnSpc>
                <a:spcPct val="150000"/>
              </a:lnSpc>
              <a:spcAft>
                <a:spcPts val="600"/>
              </a:spcAft>
              <a:buClr>
                <a:schemeClr val="accent1"/>
              </a:buClr>
            </a:pPr>
            <a:r>
              <a:rPr lang="zh-CN" altLang="en-US" sz="5600" dirty="0">
                <a:solidFill>
                  <a:schemeClr val="accent1"/>
                </a:solidFill>
                <a:latin typeface="+mj-ea"/>
                <a:ea typeface="+mj-ea"/>
                <a:cs typeface="+mn-cs"/>
              </a:rPr>
              <a:t>点击“</a:t>
            </a:r>
            <a:r>
              <a:rPr lang="en-US" altLang="zh-CN" sz="5600" dirty="0">
                <a:solidFill>
                  <a:schemeClr val="accent1"/>
                </a:solidFill>
                <a:latin typeface="+mj-ea"/>
                <a:ea typeface="+mj-ea"/>
              </a:rPr>
              <a:t>PR</a:t>
            </a:r>
            <a:r>
              <a:rPr lang="zh-CN" altLang="en-US" sz="5600" dirty="0">
                <a:solidFill>
                  <a:schemeClr val="accent1"/>
                </a:solidFill>
                <a:latin typeface="+mj-ea"/>
                <a:ea typeface="+mj-ea"/>
              </a:rPr>
              <a:t>复制</a:t>
            </a:r>
            <a:r>
              <a:rPr lang="zh-CN" altLang="en-US" sz="5600" dirty="0">
                <a:solidFill>
                  <a:schemeClr val="accent1"/>
                </a:solidFill>
                <a:latin typeface="+mj-ea"/>
                <a:ea typeface="+mj-ea"/>
                <a:cs typeface="+mn-cs"/>
              </a:rPr>
              <a:t>”按钮，填写开始日期，结束日期，复制到时间；勾选订单类型后点击“复制”按钮</a:t>
            </a:r>
            <a:endParaRPr lang="en-US" altLang="zh-CN" sz="5600" dirty="0">
              <a:solidFill>
                <a:schemeClr val="accent1"/>
              </a:solidFill>
              <a:latin typeface="+mj-ea"/>
              <a:ea typeface="+mj-ea"/>
              <a:cs typeface="+mn-cs"/>
            </a:endParaRPr>
          </a:p>
          <a:p>
            <a:pPr>
              <a:lnSpc>
                <a:spcPct val="150000"/>
              </a:lnSpc>
              <a:spcAft>
                <a:spcPts val="600"/>
              </a:spcAft>
              <a:buClr>
                <a:schemeClr val="accent1"/>
              </a:buClr>
            </a:pPr>
            <a:r>
              <a:rPr lang="zh-CN" altLang="en-US" sz="5600" dirty="0">
                <a:solidFill>
                  <a:schemeClr val="accent1"/>
                </a:solidFill>
                <a:latin typeface="+mj-ea"/>
                <a:ea typeface="+mj-ea"/>
                <a:cs typeface="+mn-cs"/>
              </a:rPr>
              <a:t>会生成</a:t>
            </a:r>
            <a:r>
              <a:rPr lang="en-US" altLang="zh-CN" sz="5600" dirty="0">
                <a:solidFill>
                  <a:schemeClr val="accent1"/>
                </a:solidFill>
                <a:latin typeface="+mj-ea"/>
                <a:ea typeface="+mj-ea"/>
                <a:cs typeface="+mn-cs"/>
              </a:rPr>
              <a:t>PR</a:t>
            </a:r>
            <a:r>
              <a:rPr lang="zh-CN" altLang="en-US" sz="5600" dirty="0">
                <a:solidFill>
                  <a:schemeClr val="accent1"/>
                </a:solidFill>
                <a:latin typeface="+mj-ea"/>
                <a:ea typeface="+mj-ea"/>
                <a:cs typeface="+mn-cs"/>
              </a:rPr>
              <a:t>草稿，草稿左右的数据为开始日期</a:t>
            </a:r>
            <a:r>
              <a:rPr lang="en-US" altLang="zh-CN" sz="5600" dirty="0">
                <a:solidFill>
                  <a:schemeClr val="accent1"/>
                </a:solidFill>
                <a:latin typeface="+mj-ea"/>
                <a:ea typeface="+mj-ea"/>
                <a:cs typeface="+mn-cs"/>
              </a:rPr>
              <a:t>-</a:t>
            </a:r>
            <a:r>
              <a:rPr lang="zh-CN" altLang="en-US" sz="5600" dirty="0">
                <a:solidFill>
                  <a:schemeClr val="accent1"/>
                </a:solidFill>
                <a:latin typeface="+mj-ea"/>
                <a:ea typeface="+mj-ea"/>
                <a:cs typeface="+mn-cs"/>
              </a:rPr>
              <a:t>结束日期内所有的</a:t>
            </a:r>
            <a:r>
              <a:rPr lang="en-US" altLang="zh-CN" sz="5600" dirty="0">
                <a:solidFill>
                  <a:schemeClr val="accent1"/>
                </a:solidFill>
                <a:latin typeface="+mj-ea"/>
                <a:ea typeface="+mj-ea"/>
                <a:cs typeface="+mn-cs"/>
              </a:rPr>
              <a:t>PR</a:t>
            </a:r>
            <a:r>
              <a:rPr lang="zh-CN" altLang="en-US" sz="5600" dirty="0">
                <a:solidFill>
                  <a:schemeClr val="accent1"/>
                </a:solidFill>
                <a:latin typeface="+mj-ea"/>
                <a:ea typeface="+mj-ea"/>
                <a:cs typeface="+mn-cs"/>
              </a:rPr>
              <a:t>数据明细</a:t>
            </a:r>
            <a:endParaRPr lang="en-US" altLang="zh-CN" sz="5600" dirty="0">
              <a:solidFill>
                <a:schemeClr val="accent1"/>
              </a:solidFill>
              <a:latin typeface="+mj-ea"/>
              <a:ea typeface="+mj-ea"/>
              <a:cs typeface="+mn-cs"/>
            </a:endParaRPr>
          </a:p>
          <a:p>
            <a:pPr>
              <a:lnSpc>
                <a:spcPct val="150000"/>
              </a:lnSpc>
              <a:spcAft>
                <a:spcPts val="600"/>
              </a:spcAft>
              <a:buClr>
                <a:schemeClr val="accent1"/>
              </a:buClr>
            </a:pPr>
            <a:endParaRPr lang="zh-CN" altLang="en-US" sz="1400" dirty="0">
              <a:solidFill>
                <a:srgbClr val="FF0000"/>
              </a:solidFill>
              <a:latin typeface="+mn-lt"/>
              <a:cs typeface="+mn-cs"/>
            </a:endParaRPr>
          </a:p>
        </p:txBody>
      </p:sp>
      <p:pic>
        <p:nvPicPr>
          <p:cNvPr id="4" name="图片 3">
            <a:extLst>
              <a:ext uri="{FF2B5EF4-FFF2-40B4-BE49-F238E27FC236}">
                <a16:creationId xmlns:a16="http://schemas.microsoft.com/office/drawing/2014/main" id="{54FB927E-9B85-AAD8-7174-D9CB6E690663}"/>
              </a:ext>
            </a:extLst>
          </p:cNvPr>
          <p:cNvPicPr>
            <a:picLocks noChangeAspect="1"/>
          </p:cNvPicPr>
          <p:nvPr/>
        </p:nvPicPr>
        <p:blipFill>
          <a:blip r:embed="rId3"/>
          <a:stretch>
            <a:fillRect/>
          </a:stretch>
        </p:blipFill>
        <p:spPr>
          <a:xfrm>
            <a:off x="320676" y="2076811"/>
            <a:ext cx="3005627" cy="1825156"/>
          </a:xfrm>
          <a:prstGeom prst="rect">
            <a:avLst/>
          </a:prstGeom>
        </p:spPr>
      </p:pic>
      <p:pic>
        <p:nvPicPr>
          <p:cNvPr id="7" name="图片 6">
            <a:extLst>
              <a:ext uri="{FF2B5EF4-FFF2-40B4-BE49-F238E27FC236}">
                <a16:creationId xmlns:a16="http://schemas.microsoft.com/office/drawing/2014/main" id="{C127A8B2-FAEA-749F-36F5-19AD91FF57BE}"/>
              </a:ext>
            </a:extLst>
          </p:cNvPr>
          <p:cNvPicPr>
            <a:picLocks noChangeAspect="1"/>
          </p:cNvPicPr>
          <p:nvPr/>
        </p:nvPicPr>
        <p:blipFill>
          <a:blip r:embed="rId4"/>
          <a:stretch>
            <a:fillRect/>
          </a:stretch>
        </p:blipFill>
        <p:spPr>
          <a:xfrm>
            <a:off x="3485147" y="2076811"/>
            <a:ext cx="4765994" cy="2410208"/>
          </a:xfrm>
          <a:prstGeom prst="rect">
            <a:avLst/>
          </a:prstGeom>
        </p:spPr>
      </p:pic>
    </p:spTree>
    <p:extLst>
      <p:ext uri="{BB962C8B-B14F-4D97-AF65-F5344CB8AC3E}">
        <p14:creationId xmlns:p14="http://schemas.microsoft.com/office/powerpoint/2010/main" val="105490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5351EF-A173-ED9F-8888-5F1DC890394D}"/>
              </a:ext>
            </a:extLst>
          </p:cNvPr>
          <p:cNvSpPr>
            <a:spLocks noGrp="1"/>
          </p:cNvSpPr>
          <p:nvPr>
            <p:ph type="title"/>
          </p:nvPr>
        </p:nvSpPr>
        <p:spPr/>
        <p:txBody>
          <a:bodyPr/>
          <a:lstStyle/>
          <a:p>
            <a:r>
              <a:rPr lang="zh-CN" altLang="en-US" dirty="0"/>
              <a:t>采购管理 </a:t>
            </a:r>
            <a:r>
              <a:rPr lang="en-US" altLang="zh-CN" sz="2400" dirty="0"/>
              <a:t>- </a:t>
            </a:r>
            <a:r>
              <a:rPr lang="zh-CN" altLang="en-US" sz="2400" dirty="0"/>
              <a:t>单内物品采购</a:t>
            </a:r>
          </a:p>
        </p:txBody>
      </p:sp>
      <p:sp>
        <p:nvSpPr>
          <p:cNvPr id="5" name="灯片编号占位符 4">
            <a:extLst>
              <a:ext uri="{FF2B5EF4-FFF2-40B4-BE49-F238E27FC236}">
                <a16:creationId xmlns:a16="http://schemas.microsoft.com/office/drawing/2014/main" id="{A8B6C5FF-A810-84B0-4A56-B512AB3E28F5}"/>
              </a:ext>
            </a:extLst>
          </p:cNvPr>
          <p:cNvSpPr>
            <a:spLocks noGrp="1"/>
          </p:cNvSpPr>
          <p:nvPr>
            <p:ph type="sldNum" sz="quarter" idx="15"/>
          </p:nvPr>
        </p:nvSpPr>
        <p:spPr/>
        <p:txBody>
          <a:bodyPr/>
          <a:lstStyle/>
          <a:p>
            <a:fld id="{E917DE0E-AFB1-41FD-BC35-27DB61CA125F}" type="slidenum">
              <a:rPr lang="en-AU" smtClean="0"/>
              <a:pPr/>
              <a:t>16</a:t>
            </a:fld>
            <a:endParaRPr lang="en-AU" dirty="0"/>
          </a:p>
        </p:txBody>
      </p:sp>
      <p:sp>
        <p:nvSpPr>
          <p:cNvPr id="6" name="矩形 5">
            <a:extLst>
              <a:ext uri="{FF2B5EF4-FFF2-40B4-BE49-F238E27FC236}">
                <a16:creationId xmlns:a16="http://schemas.microsoft.com/office/drawing/2014/main" id="{364E9F94-504D-6712-B0C1-33CB6A83F959}"/>
              </a:ext>
            </a:extLst>
          </p:cNvPr>
          <p:cNvSpPr/>
          <p:nvPr/>
        </p:nvSpPr>
        <p:spPr>
          <a:xfrm>
            <a:off x="471600" y="915566"/>
            <a:ext cx="7988832" cy="2150586"/>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indent="-285750">
              <a:lnSpc>
                <a:spcPct val="150000"/>
              </a:lnSpc>
              <a:spcAft>
                <a:spcPts val="600"/>
              </a:spcAft>
              <a:buClr>
                <a:srgbClr val="FF0000"/>
              </a:buClr>
              <a:buFont typeface="Wingdings" panose="05000000000000000000" pitchFamily="2" charset="2"/>
              <a:buChar char="n"/>
            </a:pPr>
            <a:r>
              <a:rPr lang="zh-CN" altLang="en-US" b="1" dirty="0">
                <a:solidFill>
                  <a:schemeClr val="accent1"/>
                </a:solidFill>
                <a:latin typeface="+mn-ea"/>
                <a:cs typeface="+mn-cs"/>
              </a:rPr>
              <a:t>核心商品</a:t>
            </a:r>
            <a:r>
              <a:rPr lang="zh-CN" altLang="en-US" dirty="0">
                <a:solidFill>
                  <a:schemeClr val="accent1"/>
                </a:solidFill>
                <a:latin typeface="+mn-ea"/>
                <a:cs typeface="+mn-cs"/>
              </a:rPr>
              <a:t>：</a:t>
            </a:r>
            <a:endParaRPr lang="en-US" altLang="zh-CN" dirty="0">
              <a:solidFill>
                <a:schemeClr val="accent1"/>
              </a:solidFill>
              <a:latin typeface="+mn-ea"/>
              <a:cs typeface="+mn-cs"/>
            </a:endParaRPr>
          </a:p>
          <a:p>
            <a:pPr>
              <a:lnSpc>
                <a:spcPct val="150000"/>
              </a:lnSpc>
              <a:spcAft>
                <a:spcPts val="600"/>
              </a:spcAft>
              <a:buClr>
                <a:srgbClr val="FF0000"/>
              </a:buClr>
            </a:pPr>
            <a:r>
              <a:rPr lang="zh-CN" altLang="en-US" sz="1400" dirty="0">
                <a:solidFill>
                  <a:schemeClr val="accent1"/>
                </a:solidFill>
                <a:latin typeface="+mn-ea"/>
                <a:cs typeface="+mn-cs"/>
              </a:rPr>
              <a:t>物品编号前带有🔥标识的物品为核心商品。</a:t>
            </a:r>
            <a:endParaRPr lang="zh-CN" altLang="en-US" sz="1400" dirty="0">
              <a:solidFill>
                <a:srgbClr val="FF0000"/>
              </a:solidFill>
              <a:latin typeface="+mn-ea"/>
              <a:cs typeface="+mn-cs"/>
            </a:endParaRPr>
          </a:p>
        </p:txBody>
      </p:sp>
      <p:pic>
        <p:nvPicPr>
          <p:cNvPr id="7" name="图片 6">
            <a:extLst>
              <a:ext uri="{FF2B5EF4-FFF2-40B4-BE49-F238E27FC236}">
                <a16:creationId xmlns:a16="http://schemas.microsoft.com/office/drawing/2014/main" id="{1E6BFDBA-1B50-56DC-848A-76DE251EC7D8}"/>
              </a:ext>
            </a:extLst>
          </p:cNvPr>
          <p:cNvPicPr>
            <a:picLocks noChangeAspect="1"/>
          </p:cNvPicPr>
          <p:nvPr/>
        </p:nvPicPr>
        <p:blipFill>
          <a:blip r:embed="rId3"/>
          <a:stretch>
            <a:fillRect/>
          </a:stretch>
        </p:blipFill>
        <p:spPr>
          <a:xfrm>
            <a:off x="1638300" y="1791380"/>
            <a:ext cx="5867400" cy="2962275"/>
          </a:xfrm>
          <a:prstGeom prst="rect">
            <a:avLst/>
          </a:prstGeom>
        </p:spPr>
      </p:pic>
    </p:spTree>
    <p:extLst>
      <p:ext uri="{BB962C8B-B14F-4D97-AF65-F5344CB8AC3E}">
        <p14:creationId xmlns:p14="http://schemas.microsoft.com/office/powerpoint/2010/main" val="333976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E66524-C748-985C-1011-53AB5EC8F382}"/>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5D4FA57D-741E-FEE0-4E72-793AD832D957}"/>
              </a:ext>
            </a:extLst>
          </p:cNvPr>
          <p:cNvSpPr>
            <a:spLocks noGrp="1"/>
          </p:cNvSpPr>
          <p:nvPr>
            <p:ph type="sldNum" sz="quarter" idx="15"/>
          </p:nvPr>
        </p:nvSpPr>
        <p:spPr/>
        <p:txBody>
          <a:bodyPr/>
          <a:lstStyle/>
          <a:p>
            <a:fld id="{E917DE0E-AFB1-41FD-BC35-27DB61CA125F}" type="slidenum">
              <a:rPr lang="en-AU" smtClean="0"/>
              <a:pPr/>
              <a:t>17</a:t>
            </a:fld>
            <a:endParaRPr lang="en-AU" dirty="0"/>
          </a:p>
        </p:txBody>
      </p:sp>
      <p:sp>
        <p:nvSpPr>
          <p:cNvPr id="6" name="文本框 5">
            <a:extLst>
              <a:ext uri="{FF2B5EF4-FFF2-40B4-BE49-F238E27FC236}">
                <a16:creationId xmlns:a16="http://schemas.microsoft.com/office/drawing/2014/main" id="{33D31E6E-6AA1-208D-650C-37B8CCBAD0D1}"/>
              </a:ext>
            </a:extLst>
          </p:cNvPr>
          <p:cNvSpPr txBox="1"/>
          <p:nvPr/>
        </p:nvSpPr>
        <p:spPr>
          <a:xfrm>
            <a:off x="471600" y="843558"/>
            <a:ext cx="8348871" cy="1066126"/>
          </a:xfrm>
          <a:prstGeom prst="rect">
            <a:avLst/>
          </a:prstGeom>
          <a:noFill/>
        </p:spPr>
        <p:txBody>
          <a:bodyPr wrap="square" rtlCol="0">
            <a:spAutoFit/>
          </a:bodyPr>
          <a:lstStyle/>
          <a:p>
            <a:pPr marL="285750" marR="0" lvl="0" indent="-285750" algn="l" defTabSz="816373" rtl="0" eaLnBrk="1" fontAlgn="auto" latinLnBrk="0" hangingPunct="1">
              <a:lnSpc>
                <a:spcPct val="150000"/>
              </a:lnSpc>
              <a:spcBef>
                <a:spcPts val="0"/>
              </a:spcBef>
              <a:spcAft>
                <a:spcPts val="0"/>
              </a:spcAft>
              <a:buClr>
                <a:srgbClr val="FF0000"/>
              </a:buClr>
              <a:buSzTx/>
              <a:buFont typeface="Wingdings" panose="05000000000000000000" pitchFamily="2" charset="2"/>
              <a:buChar char="n"/>
              <a:tabLst/>
              <a:defRPr/>
            </a:pPr>
            <a:r>
              <a:rPr kumimoji="0" lang="zh-CN" altLang="en-US" b="1" i="0" u="none" strike="noStrike" kern="1200" cap="none" spc="0" normalizeH="0" baseline="0" noProof="0" dirty="0">
                <a:ln>
                  <a:noFill/>
                </a:ln>
                <a:solidFill>
                  <a:schemeClr val="accent1"/>
                </a:solidFill>
                <a:effectLst/>
                <a:uLnTx/>
                <a:uFillTx/>
                <a:ea typeface="黑体" panose="02010609060101010101" pitchFamily="49" charset="-122"/>
                <a:cs typeface="+mn-cs"/>
              </a:rPr>
              <a:t>提前下单物料</a:t>
            </a:r>
            <a:r>
              <a:rPr lang="zh-CN" altLang="en-US" b="1" dirty="0">
                <a:solidFill>
                  <a:schemeClr val="accent1"/>
                </a:solidFill>
                <a:ea typeface="黑体" panose="02010609060101010101" pitchFamily="49" charset="-122"/>
              </a:rPr>
              <a:t>：</a:t>
            </a:r>
            <a:endParaRPr kumimoji="0" lang="en-US" altLang="zh-CN" b="1" i="0" u="none" strike="noStrike" kern="1200" cap="none" spc="0" normalizeH="0" baseline="0" noProof="0" dirty="0">
              <a:ln>
                <a:noFill/>
              </a:ln>
              <a:solidFill>
                <a:schemeClr val="accent1"/>
              </a:solidFill>
              <a:effectLst/>
              <a:uLnTx/>
              <a:uFillTx/>
              <a:ea typeface="黑体" panose="02010609060101010101" pitchFamily="49" charset="-122"/>
              <a:cs typeface="+mn-cs"/>
            </a:endParaRPr>
          </a:p>
          <a:p>
            <a:pPr marL="0" marR="0" lvl="0" indent="0" algn="l" defTabSz="816373" rtl="0" eaLnBrk="1" fontAlgn="auto" latinLnBrk="0" hangingPunct="1">
              <a:lnSpc>
                <a:spcPct val="150000"/>
              </a:lnSpc>
              <a:spcBef>
                <a:spcPts val="0"/>
              </a:spcBef>
              <a:spcAft>
                <a:spcPts val="0"/>
              </a:spcAft>
              <a:buClrTx/>
              <a:buSzTx/>
              <a:buFontTx/>
              <a:buNone/>
              <a:tabLst/>
              <a:defRPr/>
            </a:pPr>
            <a:r>
              <a:rPr lang="zh-CN" altLang="en-US" sz="1400" dirty="0">
                <a:solidFill>
                  <a:schemeClr val="accent1"/>
                </a:solidFill>
                <a:ea typeface="黑体" panose="02010609060101010101" pitchFamily="49" charset="-122"/>
              </a:rPr>
              <a:t>部分物料需提前下单，请根据采购申请页面展示的提前下单天数选择相应的采购申请（</a:t>
            </a:r>
            <a:r>
              <a:rPr lang="en-US" altLang="zh-CN" sz="1400" dirty="0">
                <a:solidFill>
                  <a:schemeClr val="accent1"/>
                </a:solidFill>
                <a:ea typeface="黑体" panose="02010609060101010101" pitchFamily="49" charset="-122"/>
              </a:rPr>
              <a:t>PR</a:t>
            </a:r>
            <a:r>
              <a:rPr lang="zh-CN" altLang="en-US" sz="1400" dirty="0">
                <a:solidFill>
                  <a:schemeClr val="accent1"/>
                </a:solidFill>
                <a:ea typeface="黑体" panose="02010609060101010101" pitchFamily="49" charset="-122"/>
              </a:rPr>
              <a:t>）要求送货日期。</a:t>
            </a:r>
            <a:endParaRPr lang="en-US" altLang="zh-CN" sz="1400" dirty="0">
              <a:solidFill>
                <a:schemeClr val="accent1"/>
              </a:solidFill>
              <a:ea typeface="黑体" panose="02010609060101010101" pitchFamily="49" charset="-122"/>
            </a:endParaRPr>
          </a:p>
        </p:txBody>
      </p:sp>
      <p:pic>
        <p:nvPicPr>
          <p:cNvPr id="7" name="图片 6">
            <a:extLst>
              <a:ext uri="{FF2B5EF4-FFF2-40B4-BE49-F238E27FC236}">
                <a16:creationId xmlns:a16="http://schemas.microsoft.com/office/drawing/2014/main" id="{F00C90FC-949E-DDF3-3362-438DF5564C68}"/>
              </a:ext>
            </a:extLst>
          </p:cNvPr>
          <p:cNvPicPr>
            <a:picLocks noChangeAspect="1"/>
          </p:cNvPicPr>
          <p:nvPr/>
        </p:nvPicPr>
        <p:blipFill>
          <a:blip r:embed="rId3"/>
          <a:stretch>
            <a:fillRect/>
          </a:stretch>
        </p:blipFill>
        <p:spPr>
          <a:xfrm>
            <a:off x="471600" y="2219372"/>
            <a:ext cx="8356727" cy="2080570"/>
          </a:xfrm>
          <a:prstGeom prst="rect">
            <a:avLst/>
          </a:prstGeom>
        </p:spPr>
      </p:pic>
      <p:pic>
        <p:nvPicPr>
          <p:cNvPr id="8" name="图片 7">
            <a:extLst>
              <a:ext uri="{FF2B5EF4-FFF2-40B4-BE49-F238E27FC236}">
                <a16:creationId xmlns:a16="http://schemas.microsoft.com/office/drawing/2014/main" id="{651D1272-E2E7-3C65-8BA9-ABC43739391E}"/>
              </a:ext>
            </a:extLst>
          </p:cNvPr>
          <p:cNvPicPr>
            <a:picLocks noChangeAspect="1"/>
          </p:cNvPicPr>
          <p:nvPr/>
        </p:nvPicPr>
        <p:blipFill>
          <a:blip r:embed="rId4"/>
          <a:stretch>
            <a:fillRect/>
          </a:stretch>
        </p:blipFill>
        <p:spPr>
          <a:xfrm>
            <a:off x="4716016" y="3660800"/>
            <a:ext cx="4248472" cy="1179202"/>
          </a:xfrm>
          <a:prstGeom prst="rect">
            <a:avLst/>
          </a:prstGeom>
        </p:spPr>
      </p:pic>
    </p:spTree>
    <p:extLst>
      <p:ext uri="{BB962C8B-B14F-4D97-AF65-F5344CB8AC3E}">
        <p14:creationId xmlns:p14="http://schemas.microsoft.com/office/powerpoint/2010/main" val="108908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2C079D-5A0A-E054-38D0-FAF039353A96}"/>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98058167-60CC-2C58-9079-60E24A1DCB6B}"/>
              </a:ext>
            </a:extLst>
          </p:cNvPr>
          <p:cNvSpPr>
            <a:spLocks noGrp="1"/>
          </p:cNvSpPr>
          <p:nvPr>
            <p:ph type="sldNum" sz="quarter" idx="15"/>
          </p:nvPr>
        </p:nvSpPr>
        <p:spPr/>
        <p:txBody>
          <a:bodyPr/>
          <a:lstStyle/>
          <a:p>
            <a:fld id="{E917DE0E-AFB1-41FD-BC35-27DB61CA125F}" type="slidenum">
              <a:rPr lang="en-AU" smtClean="0"/>
              <a:pPr/>
              <a:t>18</a:t>
            </a:fld>
            <a:endParaRPr lang="en-AU" dirty="0"/>
          </a:p>
        </p:txBody>
      </p:sp>
      <p:sp>
        <p:nvSpPr>
          <p:cNvPr id="6" name="矩形 5">
            <a:extLst>
              <a:ext uri="{FF2B5EF4-FFF2-40B4-BE49-F238E27FC236}">
                <a16:creationId xmlns:a16="http://schemas.microsoft.com/office/drawing/2014/main" id="{E217C0B7-34D5-D1C2-13ED-CC5DD4AF8198}"/>
              </a:ext>
            </a:extLst>
          </p:cNvPr>
          <p:cNvSpPr/>
          <p:nvPr/>
        </p:nvSpPr>
        <p:spPr>
          <a:xfrm>
            <a:off x="471600" y="915566"/>
            <a:ext cx="7988832" cy="3528392"/>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indent="-285750">
              <a:lnSpc>
                <a:spcPct val="150000"/>
              </a:lnSpc>
              <a:spcAft>
                <a:spcPts val="600"/>
              </a:spcAft>
              <a:buClr>
                <a:srgbClr val="FF0000"/>
              </a:buClr>
              <a:buFont typeface="Wingdings" panose="05000000000000000000" pitchFamily="2" charset="2"/>
              <a:buChar char="n"/>
            </a:pPr>
            <a:r>
              <a:rPr lang="zh-CN" altLang="en-US" b="1" dirty="0">
                <a:solidFill>
                  <a:schemeClr val="accent1"/>
                </a:solidFill>
                <a:latin typeface="+mn-ea"/>
                <a:cs typeface="+mn-cs"/>
              </a:rPr>
              <a:t>标签设置与选择：</a:t>
            </a:r>
            <a:endParaRPr lang="en-US" altLang="zh-CN" b="1" dirty="0">
              <a:solidFill>
                <a:schemeClr val="accent1"/>
              </a:solidFill>
              <a:latin typeface="+mn-ea"/>
              <a:cs typeface="+mn-cs"/>
            </a:endParaRPr>
          </a:p>
          <a:p>
            <a:pPr>
              <a:lnSpc>
                <a:spcPct val="150000"/>
              </a:lnSpc>
              <a:spcAft>
                <a:spcPts val="600"/>
              </a:spcAft>
              <a:buClr>
                <a:srgbClr val="002060"/>
              </a:buClr>
            </a:pPr>
            <a:r>
              <a:rPr lang="zh-CN" altLang="en-US" sz="1400" dirty="0">
                <a:solidFill>
                  <a:schemeClr val="accent1"/>
                </a:solidFill>
                <a:latin typeface="+mn-ea"/>
                <a:cs typeface="+mn-cs"/>
              </a:rPr>
              <a:t>可根据自身需要设置标签信息以便查询物品</a:t>
            </a:r>
            <a:r>
              <a:rPr lang="en-US" altLang="zh-CN" sz="1400" dirty="0">
                <a:solidFill>
                  <a:schemeClr val="accent1"/>
                </a:solidFill>
                <a:latin typeface="+mn-ea"/>
                <a:cs typeface="+mn-cs"/>
              </a:rPr>
              <a:t>:</a:t>
            </a:r>
          </a:p>
          <a:p>
            <a:pPr marL="342900" indent="-342900">
              <a:lnSpc>
                <a:spcPct val="150000"/>
              </a:lnSpc>
              <a:spcAft>
                <a:spcPts val="600"/>
              </a:spcAft>
              <a:buClr>
                <a:srgbClr val="002060"/>
              </a:buClr>
              <a:buFont typeface="+mj-lt"/>
              <a:buAutoNum type="arabicPeriod"/>
            </a:pPr>
            <a:r>
              <a:rPr lang="zh-CN" altLang="en-US" sz="1400" dirty="0">
                <a:solidFill>
                  <a:schemeClr val="accent1"/>
                </a:solidFill>
                <a:latin typeface="+mn-ea"/>
                <a:cs typeface="+mn-cs"/>
              </a:rPr>
              <a:t>点击“编辑”进入编辑页面</a:t>
            </a:r>
            <a:endParaRPr lang="en-US" altLang="zh-CN" sz="1400" dirty="0">
              <a:solidFill>
                <a:schemeClr val="accent1"/>
              </a:solidFill>
              <a:latin typeface="+mn-ea"/>
              <a:cs typeface="+mn-cs"/>
            </a:endParaRPr>
          </a:p>
          <a:p>
            <a:pPr marL="342900" indent="-342900">
              <a:lnSpc>
                <a:spcPct val="150000"/>
              </a:lnSpc>
              <a:spcAft>
                <a:spcPts val="600"/>
              </a:spcAft>
              <a:buClr>
                <a:srgbClr val="002060"/>
              </a:buClr>
              <a:buFont typeface="+mj-lt"/>
              <a:buAutoNum type="arabicPeriod"/>
            </a:pPr>
            <a:r>
              <a:rPr lang="zh-CN" altLang="en-US" sz="1400" dirty="0">
                <a:solidFill>
                  <a:schemeClr val="accent1"/>
                </a:solidFill>
                <a:latin typeface="+mn-ea"/>
                <a:cs typeface="+mn-cs"/>
              </a:rPr>
              <a:t>输入标签信息（自定义），点击“保存”完成设置</a:t>
            </a:r>
            <a:endParaRPr lang="en-US" altLang="zh-CN" sz="1400" dirty="0">
              <a:solidFill>
                <a:schemeClr val="accent1"/>
              </a:solidFill>
              <a:latin typeface="+mn-ea"/>
              <a:cs typeface="+mn-cs"/>
            </a:endParaRPr>
          </a:p>
          <a:p>
            <a:pPr marL="342900" indent="-342900">
              <a:lnSpc>
                <a:spcPct val="150000"/>
              </a:lnSpc>
              <a:spcAft>
                <a:spcPts val="600"/>
              </a:spcAft>
              <a:buClr>
                <a:srgbClr val="002060"/>
              </a:buClr>
              <a:buFont typeface="+mj-lt"/>
              <a:buAutoNum type="arabicPeriod"/>
            </a:pPr>
            <a:r>
              <a:rPr lang="zh-CN" altLang="en-US" sz="1400" dirty="0">
                <a:solidFill>
                  <a:schemeClr val="accent1"/>
                </a:solidFill>
                <a:latin typeface="+mn-ea"/>
                <a:cs typeface="+mn-cs"/>
              </a:rPr>
              <a:t>设置完成后，点击“请选择”进入标签选择界面</a:t>
            </a:r>
            <a:endParaRPr lang="en-US" altLang="zh-CN" sz="1400" dirty="0">
              <a:solidFill>
                <a:schemeClr val="accent1"/>
              </a:solidFill>
              <a:latin typeface="+mn-ea"/>
              <a:cs typeface="+mn-cs"/>
            </a:endParaRPr>
          </a:p>
          <a:p>
            <a:pPr marL="342900" indent="-342900">
              <a:lnSpc>
                <a:spcPct val="150000"/>
              </a:lnSpc>
              <a:spcAft>
                <a:spcPts val="600"/>
              </a:spcAft>
              <a:buClr>
                <a:srgbClr val="002060"/>
              </a:buClr>
              <a:buFont typeface="+mj-lt"/>
              <a:buAutoNum type="arabicPeriod"/>
            </a:pPr>
            <a:r>
              <a:rPr lang="zh-CN" altLang="en-US" sz="1400" dirty="0">
                <a:solidFill>
                  <a:schemeClr val="accent1"/>
                </a:solidFill>
                <a:latin typeface="+mn-ea"/>
                <a:cs typeface="+mn-cs"/>
              </a:rPr>
              <a:t>点击所需标签后，再点击“选择”，即可查询该标签下的物品</a:t>
            </a:r>
            <a:endParaRPr lang="en-US" altLang="zh-CN" sz="1400" dirty="0">
              <a:solidFill>
                <a:schemeClr val="accent1"/>
              </a:solidFill>
              <a:latin typeface="+mn-ea"/>
              <a:cs typeface="+mn-cs"/>
            </a:endParaRPr>
          </a:p>
          <a:p>
            <a:pPr>
              <a:lnSpc>
                <a:spcPct val="150000"/>
              </a:lnSpc>
              <a:spcAft>
                <a:spcPts val="600"/>
              </a:spcAft>
              <a:buClr>
                <a:srgbClr val="002060"/>
              </a:buClr>
            </a:pPr>
            <a:r>
              <a:rPr lang="zh-CN" altLang="en-US" sz="1200" b="1" dirty="0">
                <a:solidFill>
                  <a:srgbClr val="FF0000"/>
                </a:solidFill>
                <a:latin typeface="+mn-ea"/>
                <a:cs typeface="+mn-cs"/>
              </a:rPr>
              <a:t>“公共标签”由供应管理部管理</a:t>
            </a:r>
            <a:endParaRPr lang="en-US" altLang="zh-CN" sz="400" b="1" dirty="0">
              <a:solidFill>
                <a:schemeClr val="accent1"/>
              </a:solidFill>
              <a:latin typeface="+mn-ea"/>
              <a:cs typeface="+mn-cs"/>
            </a:endParaRPr>
          </a:p>
        </p:txBody>
      </p:sp>
      <p:pic>
        <p:nvPicPr>
          <p:cNvPr id="7" name="图片 6">
            <a:extLst>
              <a:ext uri="{FF2B5EF4-FFF2-40B4-BE49-F238E27FC236}">
                <a16:creationId xmlns:a16="http://schemas.microsoft.com/office/drawing/2014/main" id="{890E8BF9-6498-2E0B-9B49-936057D484F9}"/>
              </a:ext>
            </a:extLst>
          </p:cNvPr>
          <p:cNvPicPr>
            <a:picLocks noChangeAspect="1"/>
          </p:cNvPicPr>
          <p:nvPr/>
        </p:nvPicPr>
        <p:blipFill>
          <a:blip r:embed="rId3"/>
          <a:stretch>
            <a:fillRect/>
          </a:stretch>
        </p:blipFill>
        <p:spPr>
          <a:xfrm>
            <a:off x="4714231" y="573022"/>
            <a:ext cx="4161763" cy="1929794"/>
          </a:xfrm>
          <a:prstGeom prst="rect">
            <a:avLst/>
          </a:prstGeom>
        </p:spPr>
      </p:pic>
      <p:pic>
        <p:nvPicPr>
          <p:cNvPr id="8" name="图片 7">
            <a:extLst>
              <a:ext uri="{FF2B5EF4-FFF2-40B4-BE49-F238E27FC236}">
                <a16:creationId xmlns:a16="http://schemas.microsoft.com/office/drawing/2014/main" id="{47D5FB83-7BB1-8C12-079C-097FEAF82193}"/>
              </a:ext>
            </a:extLst>
          </p:cNvPr>
          <p:cNvPicPr>
            <a:picLocks noChangeAspect="1"/>
          </p:cNvPicPr>
          <p:nvPr/>
        </p:nvPicPr>
        <p:blipFill>
          <a:blip r:embed="rId4"/>
          <a:stretch>
            <a:fillRect/>
          </a:stretch>
        </p:blipFill>
        <p:spPr>
          <a:xfrm>
            <a:off x="5626733" y="2341967"/>
            <a:ext cx="3076499" cy="1131420"/>
          </a:xfrm>
          <a:prstGeom prst="rect">
            <a:avLst/>
          </a:prstGeom>
        </p:spPr>
      </p:pic>
      <p:pic>
        <p:nvPicPr>
          <p:cNvPr id="9" name="图片 8">
            <a:extLst>
              <a:ext uri="{FF2B5EF4-FFF2-40B4-BE49-F238E27FC236}">
                <a16:creationId xmlns:a16="http://schemas.microsoft.com/office/drawing/2014/main" id="{CD8CC33A-6CEE-E64B-CA31-13BA46A7A6BA}"/>
              </a:ext>
            </a:extLst>
          </p:cNvPr>
          <p:cNvPicPr>
            <a:picLocks noChangeAspect="1"/>
          </p:cNvPicPr>
          <p:nvPr/>
        </p:nvPicPr>
        <p:blipFill>
          <a:blip r:embed="rId5"/>
          <a:stretch>
            <a:fillRect/>
          </a:stretch>
        </p:blipFill>
        <p:spPr>
          <a:xfrm>
            <a:off x="815967" y="3653259"/>
            <a:ext cx="3675752" cy="1401169"/>
          </a:xfrm>
          <a:prstGeom prst="rect">
            <a:avLst/>
          </a:prstGeom>
        </p:spPr>
      </p:pic>
      <p:pic>
        <p:nvPicPr>
          <p:cNvPr id="10" name="图片 9">
            <a:extLst>
              <a:ext uri="{FF2B5EF4-FFF2-40B4-BE49-F238E27FC236}">
                <a16:creationId xmlns:a16="http://schemas.microsoft.com/office/drawing/2014/main" id="{2FA5AB08-3EF9-F9DC-42F9-E5AF06649D86}"/>
              </a:ext>
            </a:extLst>
          </p:cNvPr>
          <p:cNvPicPr>
            <a:picLocks noChangeAspect="1"/>
          </p:cNvPicPr>
          <p:nvPr/>
        </p:nvPicPr>
        <p:blipFill>
          <a:blip r:embed="rId6"/>
          <a:stretch>
            <a:fillRect/>
          </a:stretch>
        </p:blipFill>
        <p:spPr>
          <a:xfrm>
            <a:off x="5364088" y="3653259"/>
            <a:ext cx="3496333" cy="1430318"/>
          </a:xfrm>
          <a:prstGeom prst="rect">
            <a:avLst/>
          </a:prstGeom>
        </p:spPr>
      </p:pic>
    </p:spTree>
    <p:extLst>
      <p:ext uri="{BB962C8B-B14F-4D97-AF65-F5344CB8AC3E}">
        <p14:creationId xmlns:p14="http://schemas.microsoft.com/office/powerpoint/2010/main" val="990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0DBF0-1015-A647-B03F-658F5FAB9D3C}"/>
              </a:ext>
            </a:extLst>
          </p:cNvPr>
          <p:cNvSpPr>
            <a:spLocks noGrp="1"/>
          </p:cNvSpPr>
          <p:nvPr>
            <p:ph type="title"/>
          </p:nvPr>
        </p:nvSpPr>
        <p:spPr>
          <a:xfrm>
            <a:off x="407551" y="242317"/>
            <a:ext cx="8204400" cy="405702"/>
          </a:xfrm>
        </p:spPr>
        <p:txBody>
          <a:bodyPr>
            <a:normAutofit/>
          </a:bodyPr>
          <a:lstStyle/>
          <a:p>
            <a:r>
              <a:rPr lang="zh-CN" altLang="en-US" dirty="0"/>
              <a:t>采购管理 </a:t>
            </a:r>
            <a:r>
              <a:rPr lang="en-US" altLang="zh-CN" dirty="0"/>
              <a:t>- </a:t>
            </a:r>
            <a:r>
              <a:rPr lang="zh-CN" altLang="en-US" sz="2400" dirty="0"/>
              <a:t>调整申请</a:t>
            </a:r>
          </a:p>
        </p:txBody>
      </p:sp>
      <p:sp>
        <p:nvSpPr>
          <p:cNvPr id="5" name="灯片编号占位符 4">
            <a:extLst>
              <a:ext uri="{FF2B5EF4-FFF2-40B4-BE49-F238E27FC236}">
                <a16:creationId xmlns:a16="http://schemas.microsoft.com/office/drawing/2014/main" id="{1F3E88A7-B1AA-D19E-B676-BC546639142A}"/>
              </a:ext>
            </a:extLst>
          </p:cNvPr>
          <p:cNvSpPr>
            <a:spLocks noGrp="1"/>
          </p:cNvSpPr>
          <p:nvPr>
            <p:ph type="sldNum" sz="quarter" idx="15"/>
          </p:nvPr>
        </p:nvSpPr>
        <p:spPr/>
        <p:txBody>
          <a:bodyPr/>
          <a:lstStyle/>
          <a:p>
            <a:fld id="{E917DE0E-AFB1-41FD-BC35-27DB61CA125F}" type="slidenum">
              <a:rPr lang="en-AU" smtClean="0"/>
              <a:pPr/>
              <a:t>19</a:t>
            </a:fld>
            <a:endParaRPr lang="en-AU" dirty="0"/>
          </a:p>
        </p:txBody>
      </p:sp>
      <p:sp>
        <p:nvSpPr>
          <p:cNvPr id="6" name="文本框 5">
            <a:extLst>
              <a:ext uri="{FF2B5EF4-FFF2-40B4-BE49-F238E27FC236}">
                <a16:creationId xmlns:a16="http://schemas.microsoft.com/office/drawing/2014/main" id="{63DB3EB6-7345-DCD7-4CA4-4DA7FC3644F5}"/>
              </a:ext>
            </a:extLst>
          </p:cNvPr>
          <p:cNvSpPr txBox="1"/>
          <p:nvPr/>
        </p:nvSpPr>
        <p:spPr>
          <a:xfrm>
            <a:off x="459637" y="695766"/>
            <a:ext cx="8224725" cy="2027030"/>
          </a:xfrm>
          <a:prstGeom prst="rect">
            <a:avLst/>
          </a:prstGeom>
          <a:noFill/>
        </p:spPr>
        <p:txBody>
          <a:bodyPr wrap="square">
            <a:spAutoFit/>
          </a:bodyPr>
          <a:lstStyle>
            <a:defPPr>
              <a:defRPr lang="en-US"/>
            </a:defPPr>
            <a:lvl1pPr lvl="0">
              <a:defRPr sz="1300">
                <a:solidFill>
                  <a:srgbClr val="2A295C"/>
                </a:solidFill>
                <a:latin typeface="+mn-ea"/>
              </a:defRPr>
            </a:lvl1pPr>
          </a:lstStyle>
          <a:p>
            <a:pPr marL="285750" indent="-285750">
              <a:lnSpc>
                <a:spcPct val="150000"/>
              </a:lnSpc>
              <a:buClr>
                <a:srgbClr val="FF0000"/>
              </a:buClr>
              <a:buFont typeface="Wingdings" panose="05000000000000000000" pitchFamily="2" charset="2"/>
              <a:buChar char="n"/>
            </a:pPr>
            <a:r>
              <a:rPr lang="zh-CN" altLang="en-US" sz="1600" b="1" dirty="0">
                <a:solidFill>
                  <a:schemeClr val="accent1"/>
                </a:solidFill>
                <a:sym typeface="Microsoft YaHei" panose="020B0503020204020204" pitchFamily="34" charset="-122"/>
              </a:rPr>
              <a:t>单内订单调整申请：</a:t>
            </a:r>
            <a:endParaRPr lang="en-US" altLang="zh-CN" sz="1600" b="1" dirty="0">
              <a:solidFill>
                <a:schemeClr val="accent1"/>
              </a:solidFill>
              <a:sym typeface="Microsoft YaHei" panose="020B0503020204020204" pitchFamily="34" charset="-122"/>
            </a:endParaRPr>
          </a:p>
          <a:p>
            <a:pPr marL="342900" indent="-342900">
              <a:lnSpc>
                <a:spcPct val="150000"/>
              </a:lnSpc>
              <a:buFont typeface="+mj-lt"/>
              <a:buAutoNum type="arabicPeriod"/>
            </a:pPr>
            <a:r>
              <a:rPr lang="zh-CN" altLang="en-US" sz="1400" dirty="0">
                <a:solidFill>
                  <a:schemeClr val="accent1"/>
                </a:solidFill>
                <a:sym typeface="Microsoft YaHei" panose="020B0503020204020204" pitchFamily="34" charset="-122"/>
              </a:rPr>
              <a:t>“采购管理</a:t>
            </a:r>
            <a:r>
              <a:rPr lang="en-US" altLang="zh-CN" sz="1400" dirty="0">
                <a:solidFill>
                  <a:schemeClr val="accent1"/>
                </a:solidFill>
                <a:sym typeface="Microsoft YaHei" panose="020B0503020204020204" pitchFamily="34" charset="-122"/>
              </a:rPr>
              <a:t>-</a:t>
            </a:r>
            <a:r>
              <a:rPr lang="zh-CN" altLang="en-US" sz="1400" dirty="0">
                <a:solidFill>
                  <a:schemeClr val="accent1"/>
                </a:solidFill>
                <a:sym typeface="Microsoft YaHei" panose="020B0503020204020204" pitchFamily="34" charset="-122"/>
              </a:rPr>
              <a:t>采购订单”选择所需调整的采购订单（</a:t>
            </a:r>
            <a:r>
              <a:rPr lang="en-US" altLang="zh-CN" sz="1400" dirty="0">
                <a:solidFill>
                  <a:schemeClr val="accent1"/>
                </a:solidFill>
                <a:sym typeface="Microsoft YaHei" panose="020B0503020204020204" pitchFamily="34" charset="-122"/>
              </a:rPr>
              <a:t>PO</a:t>
            </a:r>
            <a:r>
              <a:rPr lang="zh-CN" altLang="en-US" sz="1400" dirty="0">
                <a:solidFill>
                  <a:schemeClr val="accent1"/>
                </a:solidFill>
                <a:sym typeface="Microsoft YaHei" panose="020B0503020204020204" pitchFamily="34" charset="-122"/>
              </a:rPr>
              <a:t>），点击“发起调整”</a:t>
            </a:r>
            <a:endParaRPr lang="en-US" altLang="zh-CN" sz="1400" dirty="0">
              <a:solidFill>
                <a:schemeClr val="accent1"/>
              </a:solidFill>
              <a:sym typeface="Microsoft YaHei" panose="020B0503020204020204" pitchFamily="34" charset="-122"/>
            </a:endParaRPr>
          </a:p>
          <a:p>
            <a:pPr marL="342900" indent="-342900">
              <a:lnSpc>
                <a:spcPct val="150000"/>
              </a:lnSpc>
              <a:buFont typeface="+mj-lt"/>
              <a:buAutoNum type="arabicPeriod"/>
            </a:pPr>
            <a:r>
              <a:rPr lang="zh-CN" altLang="en-US" sz="1400" dirty="0">
                <a:solidFill>
                  <a:schemeClr val="accent1"/>
                </a:solidFill>
                <a:sym typeface="Microsoft YaHei" panose="020B0503020204020204" pitchFamily="34" charset="-122"/>
              </a:rPr>
              <a:t>双击调整量列空白处，按需输入调整数量，系统自动计算出调整后要求送货量；如需取消整张采购订单（</a:t>
            </a:r>
            <a:r>
              <a:rPr lang="en-US" altLang="zh-CN" sz="1400" dirty="0">
                <a:solidFill>
                  <a:schemeClr val="accent1"/>
                </a:solidFill>
                <a:sym typeface="Microsoft YaHei" panose="020B0503020204020204" pitchFamily="34" charset="-122"/>
              </a:rPr>
              <a:t>PO</a:t>
            </a:r>
            <a:r>
              <a:rPr lang="zh-CN" altLang="en-US" sz="1400" dirty="0">
                <a:solidFill>
                  <a:schemeClr val="accent1"/>
                </a:solidFill>
                <a:sym typeface="Microsoft YaHei" panose="020B0503020204020204" pitchFamily="34" charset="-122"/>
              </a:rPr>
              <a:t>）请勾选“整单取消”</a:t>
            </a:r>
            <a:endParaRPr lang="en-US" altLang="zh-CN" sz="1400" dirty="0">
              <a:solidFill>
                <a:schemeClr val="accent1"/>
              </a:solidFill>
              <a:sym typeface="Microsoft YaHei" panose="020B0503020204020204" pitchFamily="34" charset="-122"/>
            </a:endParaRPr>
          </a:p>
          <a:p>
            <a:pPr marL="342900" indent="-342900">
              <a:lnSpc>
                <a:spcPct val="150000"/>
              </a:lnSpc>
              <a:buFont typeface="+mj-lt"/>
              <a:buAutoNum type="arabicPeriod"/>
            </a:pPr>
            <a:r>
              <a:rPr lang="zh-CN" altLang="en-US" sz="1400" dirty="0">
                <a:solidFill>
                  <a:schemeClr val="accent1"/>
                </a:solidFill>
                <a:sym typeface="Microsoft YaHei" panose="020B0503020204020204" pitchFamily="34" charset="-122"/>
              </a:rPr>
              <a:t>按需选择调整要求送货时间</a:t>
            </a:r>
            <a:endParaRPr lang="en-US" altLang="zh-CN" sz="1400" dirty="0">
              <a:solidFill>
                <a:schemeClr val="accent1"/>
              </a:solidFill>
              <a:sym typeface="Microsoft YaHei" panose="020B0503020204020204" pitchFamily="34" charset="-122"/>
            </a:endParaRPr>
          </a:p>
          <a:p>
            <a:pPr marL="342900" indent="-342900">
              <a:lnSpc>
                <a:spcPct val="150000"/>
              </a:lnSpc>
              <a:buFont typeface="+mj-lt"/>
              <a:buAutoNum type="arabicPeriod"/>
            </a:pPr>
            <a:r>
              <a:rPr lang="zh-CN" altLang="en-US" sz="1400" dirty="0">
                <a:solidFill>
                  <a:schemeClr val="accent1"/>
                </a:solidFill>
                <a:sym typeface="Microsoft YaHei" panose="020B0503020204020204" pitchFamily="34" charset="-122"/>
              </a:rPr>
              <a:t>填写调整申请原因及上传支持文件</a:t>
            </a:r>
          </a:p>
        </p:txBody>
      </p:sp>
      <p:pic>
        <p:nvPicPr>
          <p:cNvPr id="8" name="图片 7">
            <a:extLst>
              <a:ext uri="{FF2B5EF4-FFF2-40B4-BE49-F238E27FC236}">
                <a16:creationId xmlns:a16="http://schemas.microsoft.com/office/drawing/2014/main" id="{7890CAF4-2950-4C3F-AB53-F212025457ED}"/>
              </a:ext>
            </a:extLst>
          </p:cNvPr>
          <p:cNvPicPr>
            <a:picLocks noChangeAspect="1"/>
          </p:cNvPicPr>
          <p:nvPr/>
        </p:nvPicPr>
        <p:blipFill>
          <a:blip r:embed="rId3"/>
          <a:stretch>
            <a:fillRect/>
          </a:stretch>
        </p:blipFill>
        <p:spPr>
          <a:xfrm>
            <a:off x="435664" y="2668105"/>
            <a:ext cx="5348480" cy="1761944"/>
          </a:xfrm>
          <a:prstGeom prst="rect">
            <a:avLst/>
          </a:prstGeom>
        </p:spPr>
      </p:pic>
      <p:sp>
        <p:nvSpPr>
          <p:cNvPr id="9" name="矩形 8">
            <a:extLst>
              <a:ext uri="{FF2B5EF4-FFF2-40B4-BE49-F238E27FC236}">
                <a16:creationId xmlns:a16="http://schemas.microsoft.com/office/drawing/2014/main" id="{C18C0A77-92D2-E3C4-F535-A49B96B57ACD}"/>
              </a:ext>
            </a:extLst>
          </p:cNvPr>
          <p:cNvSpPr/>
          <p:nvPr/>
        </p:nvSpPr>
        <p:spPr bwMode="auto">
          <a:xfrm>
            <a:off x="461845" y="3103120"/>
            <a:ext cx="798515" cy="196431"/>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10" name="矩形 9">
            <a:extLst>
              <a:ext uri="{FF2B5EF4-FFF2-40B4-BE49-F238E27FC236}">
                <a16:creationId xmlns:a16="http://schemas.microsoft.com/office/drawing/2014/main" id="{F3AD2A26-E796-BD4D-2290-A2320C9A6F62}"/>
              </a:ext>
            </a:extLst>
          </p:cNvPr>
          <p:cNvSpPr/>
          <p:nvPr/>
        </p:nvSpPr>
        <p:spPr bwMode="auto">
          <a:xfrm>
            <a:off x="450334" y="3753000"/>
            <a:ext cx="630814" cy="196431"/>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12" name="矩形 11">
            <a:extLst>
              <a:ext uri="{FF2B5EF4-FFF2-40B4-BE49-F238E27FC236}">
                <a16:creationId xmlns:a16="http://schemas.microsoft.com/office/drawing/2014/main" id="{9FE995CE-505A-93A2-C93C-8C229031EB27}"/>
              </a:ext>
            </a:extLst>
          </p:cNvPr>
          <p:cNvSpPr/>
          <p:nvPr/>
        </p:nvSpPr>
        <p:spPr bwMode="auto">
          <a:xfrm>
            <a:off x="5493769" y="3455511"/>
            <a:ext cx="290375" cy="168695"/>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pic>
        <p:nvPicPr>
          <p:cNvPr id="13" name="图片 12">
            <a:extLst>
              <a:ext uri="{FF2B5EF4-FFF2-40B4-BE49-F238E27FC236}">
                <a16:creationId xmlns:a16="http://schemas.microsoft.com/office/drawing/2014/main" id="{1131C847-CF04-8C91-3D80-87C7BBBC9173}"/>
              </a:ext>
            </a:extLst>
          </p:cNvPr>
          <p:cNvPicPr>
            <a:picLocks noChangeAspect="1"/>
          </p:cNvPicPr>
          <p:nvPr/>
        </p:nvPicPr>
        <p:blipFill>
          <a:blip r:embed="rId4"/>
          <a:stretch>
            <a:fillRect/>
          </a:stretch>
        </p:blipFill>
        <p:spPr>
          <a:xfrm>
            <a:off x="2238716" y="3750674"/>
            <a:ext cx="6868704" cy="1356515"/>
          </a:xfrm>
          <a:prstGeom prst="rect">
            <a:avLst/>
          </a:prstGeom>
        </p:spPr>
      </p:pic>
      <p:sp>
        <p:nvSpPr>
          <p:cNvPr id="14" name="矩形 13">
            <a:extLst>
              <a:ext uri="{FF2B5EF4-FFF2-40B4-BE49-F238E27FC236}">
                <a16:creationId xmlns:a16="http://schemas.microsoft.com/office/drawing/2014/main" id="{3459082A-3B6A-A180-3B25-144C088A9952}"/>
              </a:ext>
            </a:extLst>
          </p:cNvPr>
          <p:cNvSpPr/>
          <p:nvPr/>
        </p:nvSpPr>
        <p:spPr bwMode="auto">
          <a:xfrm>
            <a:off x="6055140" y="4161839"/>
            <a:ext cx="576064" cy="390518"/>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15" name="矩形 14">
            <a:extLst>
              <a:ext uri="{FF2B5EF4-FFF2-40B4-BE49-F238E27FC236}">
                <a16:creationId xmlns:a16="http://schemas.microsoft.com/office/drawing/2014/main" id="{A7BEE4CF-C3F0-822A-EEA4-773760F89145}"/>
              </a:ext>
            </a:extLst>
          </p:cNvPr>
          <p:cNvSpPr/>
          <p:nvPr/>
        </p:nvSpPr>
        <p:spPr bwMode="auto">
          <a:xfrm>
            <a:off x="6775220" y="4737313"/>
            <a:ext cx="792088" cy="288621"/>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16" name="矩形 15">
            <a:extLst>
              <a:ext uri="{FF2B5EF4-FFF2-40B4-BE49-F238E27FC236}">
                <a16:creationId xmlns:a16="http://schemas.microsoft.com/office/drawing/2014/main" id="{5AD7CFF3-ADF7-1254-0B31-8FEB67D2F047}"/>
              </a:ext>
            </a:extLst>
          </p:cNvPr>
          <p:cNvSpPr/>
          <p:nvPr/>
        </p:nvSpPr>
        <p:spPr bwMode="auto">
          <a:xfrm>
            <a:off x="4846868" y="4081646"/>
            <a:ext cx="937276" cy="224210"/>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17" name="椭圆 16">
            <a:extLst>
              <a:ext uri="{FF2B5EF4-FFF2-40B4-BE49-F238E27FC236}">
                <a16:creationId xmlns:a16="http://schemas.microsoft.com/office/drawing/2014/main" id="{81FA0CD6-F8A9-130E-CED9-9A61DD4D8146}"/>
              </a:ext>
            </a:extLst>
          </p:cNvPr>
          <p:cNvSpPr/>
          <p:nvPr/>
        </p:nvSpPr>
        <p:spPr bwMode="auto">
          <a:xfrm>
            <a:off x="5362353" y="3329043"/>
            <a:ext cx="150923" cy="150923"/>
          </a:xfrm>
          <a:prstGeom prst="ellipse">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1</a:t>
            </a:r>
            <a:endParaRPr kumimoji="0" lang="zh-CN" altLang="en-US" sz="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endParaRPr>
          </a:p>
        </p:txBody>
      </p:sp>
      <p:sp>
        <p:nvSpPr>
          <p:cNvPr id="19" name="椭圆 18">
            <a:extLst>
              <a:ext uri="{FF2B5EF4-FFF2-40B4-BE49-F238E27FC236}">
                <a16:creationId xmlns:a16="http://schemas.microsoft.com/office/drawing/2014/main" id="{2169D6BA-3918-0859-2C0F-12B8EFE5EEF5}"/>
              </a:ext>
            </a:extLst>
          </p:cNvPr>
          <p:cNvSpPr/>
          <p:nvPr/>
        </p:nvSpPr>
        <p:spPr bwMode="auto">
          <a:xfrm>
            <a:off x="6748200" y="4400765"/>
            <a:ext cx="150923" cy="150923"/>
          </a:xfrm>
          <a:prstGeom prst="ellipse">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2</a:t>
            </a:r>
            <a:endParaRPr kumimoji="0" lang="zh-CN" altLang="en-US" sz="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4B919C16-C856-F1A9-201F-BBE93E0C52C0}"/>
              </a:ext>
            </a:extLst>
          </p:cNvPr>
          <p:cNvSpPr/>
          <p:nvPr/>
        </p:nvSpPr>
        <p:spPr bwMode="auto">
          <a:xfrm>
            <a:off x="2204780" y="4329635"/>
            <a:ext cx="3579364" cy="235240"/>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21" name="椭圆 20">
            <a:extLst>
              <a:ext uri="{FF2B5EF4-FFF2-40B4-BE49-F238E27FC236}">
                <a16:creationId xmlns:a16="http://schemas.microsoft.com/office/drawing/2014/main" id="{CB26971A-FBE8-6CC5-2425-A52D8C1DA0CF}"/>
              </a:ext>
            </a:extLst>
          </p:cNvPr>
          <p:cNvSpPr/>
          <p:nvPr/>
        </p:nvSpPr>
        <p:spPr bwMode="auto">
          <a:xfrm>
            <a:off x="4695945" y="3930723"/>
            <a:ext cx="150923" cy="150923"/>
          </a:xfrm>
          <a:prstGeom prst="ellipse">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3</a:t>
            </a:r>
            <a:endParaRPr kumimoji="0" lang="zh-CN" altLang="en-US" sz="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endParaRPr>
          </a:p>
        </p:txBody>
      </p:sp>
      <p:sp>
        <p:nvSpPr>
          <p:cNvPr id="22" name="椭圆 21">
            <a:extLst>
              <a:ext uri="{FF2B5EF4-FFF2-40B4-BE49-F238E27FC236}">
                <a16:creationId xmlns:a16="http://schemas.microsoft.com/office/drawing/2014/main" id="{3BB9D0F9-5B9C-6EEE-EDE0-A304DAB54CC8}"/>
              </a:ext>
            </a:extLst>
          </p:cNvPr>
          <p:cNvSpPr/>
          <p:nvPr/>
        </p:nvSpPr>
        <p:spPr bwMode="auto">
          <a:xfrm>
            <a:off x="2075611" y="4193751"/>
            <a:ext cx="150923" cy="150923"/>
          </a:xfrm>
          <a:prstGeom prst="ellipse">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4</a:t>
            </a:r>
            <a:endParaRPr kumimoji="0" lang="zh-CN" altLang="en-US" sz="800" b="1"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371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a:extLst>
              <a:ext uri="{FF2B5EF4-FFF2-40B4-BE49-F238E27FC236}">
                <a16:creationId xmlns:a16="http://schemas.microsoft.com/office/drawing/2014/main" id="{28561810-7346-6A49-EC64-ADD8F2758307}"/>
              </a:ext>
            </a:extLst>
          </p:cNvPr>
          <p:cNvSpPr>
            <a:spLocks noGrp="1"/>
          </p:cNvSpPr>
          <p:nvPr>
            <p:ph type="title"/>
          </p:nvPr>
        </p:nvSpPr>
        <p:spPr/>
        <p:txBody>
          <a:bodyPr/>
          <a:lstStyle/>
          <a:p>
            <a:r>
              <a:rPr lang="zh-CN" altLang="en-US" dirty="0"/>
              <a:t>目录</a:t>
            </a:r>
          </a:p>
        </p:txBody>
      </p:sp>
      <p:sp>
        <p:nvSpPr>
          <p:cNvPr id="12" name="内容占位符 11">
            <a:extLst>
              <a:ext uri="{FF2B5EF4-FFF2-40B4-BE49-F238E27FC236}">
                <a16:creationId xmlns:a16="http://schemas.microsoft.com/office/drawing/2014/main" id="{866F3198-7B8A-5561-4E44-48D0146383F6}"/>
              </a:ext>
            </a:extLst>
          </p:cNvPr>
          <p:cNvSpPr>
            <a:spLocks noGrp="1"/>
          </p:cNvSpPr>
          <p:nvPr>
            <p:ph sz="quarter" idx="13"/>
          </p:nvPr>
        </p:nvSpPr>
        <p:spPr>
          <a:xfrm>
            <a:off x="683568" y="987574"/>
            <a:ext cx="8204400" cy="3581399"/>
          </a:xfrm>
        </p:spPr>
        <p:txBody>
          <a:bodyPr>
            <a:normAutofit/>
          </a:bodyPr>
          <a:lstStyle/>
          <a:p>
            <a:pPr>
              <a:lnSpc>
                <a:spcPct val="250000"/>
              </a:lnSpc>
              <a:buFont typeface="Wingdings" panose="05000000000000000000" pitchFamily="2" charset="2"/>
              <a:buChar char="Ø"/>
            </a:pPr>
            <a:r>
              <a:rPr lang="zh-CN" altLang="en-US" sz="1600" b="1" dirty="0">
                <a:latin typeface="+mn-ea"/>
              </a:rPr>
              <a:t>系统总览</a:t>
            </a:r>
            <a:endParaRPr lang="en-US" altLang="zh-CN" sz="1600" b="1" dirty="0">
              <a:latin typeface="+mn-ea"/>
            </a:endParaRPr>
          </a:p>
          <a:p>
            <a:pPr>
              <a:lnSpc>
                <a:spcPct val="250000"/>
              </a:lnSpc>
              <a:buFont typeface="Wingdings" panose="05000000000000000000" pitchFamily="2" charset="2"/>
              <a:buChar char="Ø"/>
            </a:pPr>
            <a:r>
              <a:rPr lang="zh-CN" altLang="en-US" sz="1600" b="1" dirty="0">
                <a:latin typeface="+mn-ea"/>
              </a:rPr>
              <a:t>采购管理</a:t>
            </a:r>
            <a:endParaRPr lang="en-US" altLang="zh-CN" sz="1600" b="1" dirty="0">
              <a:latin typeface="+mn-ea"/>
            </a:endParaRPr>
          </a:p>
          <a:p>
            <a:pPr>
              <a:lnSpc>
                <a:spcPct val="250000"/>
              </a:lnSpc>
              <a:buFont typeface="Wingdings" panose="05000000000000000000" pitchFamily="2" charset="2"/>
              <a:buChar char="Ø"/>
            </a:pPr>
            <a:r>
              <a:rPr lang="zh-CN" altLang="en-US" sz="1600" b="1" dirty="0">
                <a:latin typeface="+mn-ea"/>
              </a:rPr>
              <a:t>消耗与库存管理</a:t>
            </a:r>
            <a:endParaRPr lang="en-US" altLang="zh-CN" sz="1600" b="1" dirty="0">
              <a:latin typeface="+mn-ea"/>
            </a:endParaRPr>
          </a:p>
          <a:p>
            <a:pPr>
              <a:lnSpc>
                <a:spcPct val="250000"/>
              </a:lnSpc>
              <a:buFont typeface="Wingdings" panose="05000000000000000000" pitchFamily="2" charset="2"/>
              <a:buChar char="Ø"/>
            </a:pPr>
            <a:r>
              <a:rPr lang="zh-CN" altLang="en-US" sz="1600" b="1" dirty="0">
                <a:latin typeface="+mn-ea"/>
              </a:rPr>
              <a:t>每日食品成本预估</a:t>
            </a:r>
            <a:endParaRPr lang="en-US" altLang="zh-CN" sz="1600" b="1" dirty="0">
              <a:latin typeface="+mn-ea"/>
            </a:endParaRPr>
          </a:p>
          <a:p>
            <a:pPr>
              <a:lnSpc>
                <a:spcPct val="250000"/>
              </a:lnSpc>
              <a:buFont typeface="Wingdings" panose="05000000000000000000" pitchFamily="2" charset="2"/>
              <a:buChar char="Ø"/>
            </a:pPr>
            <a:r>
              <a:rPr lang="zh-CN" altLang="en-US" sz="1600" b="1" dirty="0">
                <a:latin typeface="+mn-ea"/>
              </a:rPr>
              <a:t>报表分析</a:t>
            </a:r>
          </a:p>
        </p:txBody>
      </p:sp>
      <p:sp>
        <p:nvSpPr>
          <p:cNvPr id="3" name="灯片编号占位符 2">
            <a:extLst>
              <a:ext uri="{FF2B5EF4-FFF2-40B4-BE49-F238E27FC236}">
                <a16:creationId xmlns:a16="http://schemas.microsoft.com/office/drawing/2014/main" id="{A8B43288-3BFC-1EE2-0D5E-0EDE09B4D735}"/>
              </a:ext>
            </a:extLst>
          </p:cNvPr>
          <p:cNvSpPr>
            <a:spLocks noGrp="1"/>
          </p:cNvSpPr>
          <p:nvPr>
            <p:ph type="sldNum" sz="quarter" idx="15"/>
          </p:nvPr>
        </p:nvSpPr>
        <p:spPr/>
        <p:txBody>
          <a:bodyPr/>
          <a:lstStyle/>
          <a:p>
            <a:fld id="{E917DE0E-AFB1-41FD-BC35-27DB61CA125F}" type="slidenum">
              <a:rPr lang="en-AU" smtClean="0"/>
              <a:pPr/>
              <a:t>2</a:t>
            </a:fld>
            <a:endParaRPr lang="en-AU" dirty="0"/>
          </a:p>
        </p:txBody>
      </p:sp>
    </p:spTree>
    <p:extLst>
      <p:ext uri="{BB962C8B-B14F-4D97-AF65-F5344CB8AC3E}">
        <p14:creationId xmlns:p14="http://schemas.microsoft.com/office/powerpoint/2010/main" val="127454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CB312B-6424-3C26-C1A4-79B5ED918F00}"/>
              </a:ext>
            </a:extLst>
          </p:cNvPr>
          <p:cNvSpPr>
            <a:spLocks noGrp="1"/>
          </p:cNvSpPr>
          <p:nvPr>
            <p:ph type="title"/>
          </p:nvPr>
        </p:nvSpPr>
        <p:spPr/>
        <p:txBody>
          <a:bodyPr/>
          <a:lstStyle/>
          <a:p>
            <a:r>
              <a:rPr lang="zh-CN" altLang="en-US" dirty="0"/>
              <a:t>采购管理 </a:t>
            </a:r>
            <a:r>
              <a:rPr lang="en-US" altLang="zh-CN" dirty="0"/>
              <a:t>- </a:t>
            </a:r>
            <a:r>
              <a:rPr lang="zh-CN" altLang="en-US" sz="2400" dirty="0"/>
              <a:t>调整申请</a:t>
            </a:r>
          </a:p>
        </p:txBody>
      </p:sp>
      <p:sp>
        <p:nvSpPr>
          <p:cNvPr id="5" name="灯片编号占位符 4">
            <a:extLst>
              <a:ext uri="{FF2B5EF4-FFF2-40B4-BE49-F238E27FC236}">
                <a16:creationId xmlns:a16="http://schemas.microsoft.com/office/drawing/2014/main" id="{2E53263C-8F92-8A22-5212-10368047AD77}"/>
              </a:ext>
            </a:extLst>
          </p:cNvPr>
          <p:cNvSpPr>
            <a:spLocks noGrp="1"/>
          </p:cNvSpPr>
          <p:nvPr>
            <p:ph type="sldNum" sz="quarter" idx="15"/>
          </p:nvPr>
        </p:nvSpPr>
        <p:spPr/>
        <p:txBody>
          <a:bodyPr/>
          <a:lstStyle/>
          <a:p>
            <a:fld id="{E917DE0E-AFB1-41FD-BC35-27DB61CA125F}" type="slidenum">
              <a:rPr lang="en-AU" smtClean="0"/>
              <a:pPr/>
              <a:t>20</a:t>
            </a:fld>
            <a:endParaRPr lang="en-AU" dirty="0"/>
          </a:p>
        </p:txBody>
      </p:sp>
      <p:pic>
        <p:nvPicPr>
          <p:cNvPr id="6" name="图片 5">
            <a:extLst>
              <a:ext uri="{FF2B5EF4-FFF2-40B4-BE49-F238E27FC236}">
                <a16:creationId xmlns:a16="http://schemas.microsoft.com/office/drawing/2014/main" id="{67905613-A478-4F0F-72CA-976BBCDE6EAA}"/>
              </a:ext>
            </a:extLst>
          </p:cNvPr>
          <p:cNvPicPr>
            <a:picLocks noChangeAspect="1"/>
          </p:cNvPicPr>
          <p:nvPr/>
        </p:nvPicPr>
        <p:blipFill>
          <a:blip r:embed="rId3"/>
          <a:stretch>
            <a:fillRect/>
          </a:stretch>
        </p:blipFill>
        <p:spPr>
          <a:xfrm>
            <a:off x="473067" y="2718512"/>
            <a:ext cx="4998798" cy="1646749"/>
          </a:xfrm>
          <a:prstGeom prst="rect">
            <a:avLst/>
          </a:prstGeom>
        </p:spPr>
      </p:pic>
      <p:sp>
        <p:nvSpPr>
          <p:cNvPr id="7" name="矩形 6">
            <a:extLst>
              <a:ext uri="{FF2B5EF4-FFF2-40B4-BE49-F238E27FC236}">
                <a16:creationId xmlns:a16="http://schemas.microsoft.com/office/drawing/2014/main" id="{938A3589-7017-56BA-AA35-081E9B63283F}"/>
              </a:ext>
            </a:extLst>
          </p:cNvPr>
          <p:cNvSpPr/>
          <p:nvPr/>
        </p:nvSpPr>
        <p:spPr bwMode="auto">
          <a:xfrm>
            <a:off x="1693147" y="3008101"/>
            <a:ext cx="702169" cy="155390"/>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8" name="文本框 7">
            <a:extLst>
              <a:ext uri="{FF2B5EF4-FFF2-40B4-BE49-F238E27FC236}">
                <a16:creationId xmlns:a16="http://schemas.microsoft.com/office/drawing/2014/main" id="{B13DBEFB-388A-C2B9-B6E8-4BFC121B842C}"/>
              </a:ext>
            </a:extLst>
          </p:cNvPr>
          <p:cNvSpPr txBox="1"/>
          <p:nvPr/>
        </p:nvSpPr>
        <p:spPr>
          <a:xfrm>
            <a:off x="450334" y="778239"/>
            <a:ext cx="8224725" cy="1057534"/>
          </a:xfrm>
          <a:prstGeom prst="rect">
            <a:avLst/>
          </a:prstGeom>
          <a:noFill/>
        </p:spPr>
        <p:txBody>
          <a:bodyPr wrap="square">
            <a:spAutoFit/>
          </a:bodyPr>
          <a:lstStyle>
            <a:defPPr>
              <a:defRPr lang="en-US"/>
            </a:defPPr>
            <a:lvl1pPr lvl="0">
              <a:defRPr sz="1300">
                <a:solidFill>
                  <a:srgbClr val="2A295C"/>
                </a:solidFill>
                <a:latin typeface="+mn-ea"/>
              </a:defRPr>
            </a:lvl1pPr>
          </a:lstStyle>
          <a:p>
            <a:pPr marL="285750" indent="-285750">
              <a:lnSpc>
                <a:spcPct val="150000"/>
              </a:lnSpc>
              <a:buClr>
                <a:srgbClr val="FF0000"/>
              </a:buClr>
              <a:buFont typeface="Wingdings" panose="05000000000000000000" pitchFamily="2" charset="2"/>
              <a:buChar char="n"/>
            </a:pPr>
            <a:r>
              <a:rPr lang="zh-CN" altLang="en-US" sz="1600" b="1" dirty="0">
                <a:solidFill>
                  <a:schemeClr val="accent1"/>
                </a:solidFill>
                <a:sym typeface="Microsoft YaHei" panose="020B0503020204020204" pitchFamily="34" charset="-122"/>
              </a:rPr>
              <a:t>单内订单调整申请：</a:t>
            </a:r>
            <a:endParaRPr lang="en-US" altLang="zh-CN" sz="1600" b="1" dirty="0">
              <a:solidFill>
                <a:schemeClr val="accent1"/>
              </a:solidFill>
              <a:sym typeface="Microsoft YaHei" panose="020B0503020204020204" pitchFamily="34" charset="-122"/>
            </a:endParaRPr>
          </a:p>
          <a:p>
            <a:pPr marL="342900" indent="-342900">
              <a:lnSpc>
                <a:spcPct val="150000"/>
              </a:lnSpc>
              <a:buFont typeface="+mj-lt"/>
              <a:buAutoNum type="arabicPeriod"/>
            </a:pPr>
            <a:r>
              <a:rPr lang="zh-CN" altLang="en-US" sz="1400" dirty="0">
                <a:solidFill>
                  <a:schemeClr val="accent1"/>
                </a:solidFill>
                <a:sym typeface="Microsoft YaHei" panose="020B0503020204020204" pitchFamily="34" charset="-122"/>
              </a:rPr>
              <a:t>调整申请单提交后将进行调整申请审批</a:t>
            </a:r>
            <a:endParaRPr lang="en-US" altLang="zh-CN" sz="1400" dirty="0">
              <a:solidFill>
                <a:schemeClr val="accent1"/>
              </a:solidFill>
              <a:sym typeface="Microsoft YaHei" panose="020B0503020204020204" pitchFamily="34" charset="-122"/>
            </a:endParaRPr>
          </a:p>
          <a:p>
            <a:pPr marL="342900" indent="-342900">
              <a:lnSpc>
                <a:spcPct val="150000"/>
              </a:lnSpc>
              <a:buFont typeface="+mj-lt"/>
              <a:buAutoNum type="arabicPeriod"/>
            </a:pPr>
            <a:r>
              <a:rPr lang="zh-CN" altLang="en-US" sz="1400" dirty="0">
                <a:solidFill>
                  <a:schemeClr val="accent1"/>
                </a:solidFill>
                <a:sym typeface="Microsoft YaHei" panose="020B0503020204020204" pitchFamily="34" charset="-122"/>
              </a:rPr>
              <a:t>“采购管理</a:t>
            </a:r>
            <a:r>
              <a:rPr lang="en-US" altLang="zh-CN" sz="1400" dirty="0">
                <a:solidFill>
                  <a:schemeClr val="accent1"/>
                </a:solidFill>
                <a:sym typeface="Microsoft YaHei" panose="020B0503020204020204" pitchFamily="34" charset="-122"/>
              </a:rPr>
              <a:t>-</a:t>
            </a:r>
            <a:r>
              <a:rPr lang="zh-CN" altLang="en-US" sz="1400" dirty="0">
                <a:solidFill>
                  <a:schemeClr val="accent1"/>
                </a:solidFill>
                <a:sym typeface="Microsoft YaHei" panose="020B0503020204020204" pitchFamily="34" charset="-122"/>
              </a:rPr>
              <a:t>采购订单”点击“待审批调整单”查看审批进度；仅当审批完成后调整申请生效。</a:t>
            </a:r>
          </a:p>
        </p:txBody>
      </p:sp>
      <p:pic>
        <p:nvPicPr>
          <p:cNvPr id="9" name="图片 8">
            <a:extLst>
              <a:ext uri="{FF2B5EF4-FFF2-40B4-BE49-F238E27FC236}">
                <a16:creationId xmlns:a16="http://schemas.microsoft.com/office/drawing/2014/main" id="{C9AA5E70-1097-D6B9-C3AF-ACD926DD0ED8}"/>
              </a:ext>
            </a:extLst>
          </p:cNvPr>
          <p:cNvPicPr>
            <a:picLocks noChangeAspect="1"/>
          </p:cNvPicPr>
          <p:nvPr/>
        </p:nvPicPr>
        <p:blipFill>
          <a:blip r:embed="rId4"/>
          <a:stretch>
            <a:fillRect/>
          </a:stretch>
        </p:blipFill>
        <p:spPr>
          <a:xfrm>
            <a:off x="2773267" y="3358937"/>
            <a:ext cx="5687067" cy="1282296"/>
          </a:xfrm>
          <a:prstGeom prst="rect">
            <a:avLst/>
          </a:prstGeom>
        </p:spPr>
      </p:pic>
      <p:sp>
        <p:nvSpPr>
          <p:cNvPr id="10" name="矩形 9">
            <a:extLst>
              <a:ext uri="{FF2B5EF4-FFF2-40B4-BE49-F238E27FC236}">
                <a16:creationId xmlns:a16="http://schemas.microsoft.com/office/drawing/2014/main" id="{A8BE472B-8AE6-0BDE-0938-C137A50BC66B}"/>
              </a:ext>
            </a:extLst>
          </p:cNvPr>
          <p:cNvSpPr/>
          <p:nvPr/>
        </p:nvSpPr>
        <p:spPr>
          <a:xfrm>
            <a:off x="476076" y="2139408"/>
            <a:ext cx="8425755" cy="727726"/>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Aft>
                <a:spcPts val="600"/>
              </a:spcAft>
              <a:buClr>
                <a:srgbClr val="FF0000"/>
              </a:buClr>
              <a:buSzPct val="70000"/>
            </a:pPr>
            <a:r>
              <a:rPr lang="zh-CN" altLang="en-US" sz="1200" b="1" dirty="0">
                <a:latin typeface="+mn-lt"/>
                <a:cs typeface="+mn-cs"/>
              </a:rPr>
              <a:t>调整单截止时间为每日</a:t>
            </a:r>
            <a:r>
              <a:rPr lang="en-US" altLang="zh-CN" sz="1200" b="1" dirty="0">
                <a:latin typeface="+mn-lt"/>
                <a:cs typeface="+mn-cs"/>
              </a:rPr>
              <a:t>14:00</a:t>
            </a:r>
            <a:r>
              <a:rPr lang="zh-CN" altLang="en-US" sz="1200" b="1" dirty="0">
                <a:latin typeface="+mn-lt"/>
                <a:cs typeface="+mn-cs"/>
              </a:rPr>
              <a:t>，</a:t>
            </a:r>
            <a:r>
              <a:rPr lang="en-US" altLang="zh-CN" sz="1200" b="1" dirty="0">
                <a:latin typeface="+mn-lt"/>
                <a:cs typeface="+mn-cs"/>
              </a:rPr>
              <a:t>14</a:t>
            </a:r>
            <a:r>
              <a:rPr lang="zh-CN" altLang="en-US" sz="1200" b="1" dirty="0">
                <a:latin typeface="+mn-lt"/>
                <a:cs typeface="+mn-cs"/>
              </a:rPr>
              <a:t>点后系统自动拦截，无法提交</a:t>
            </a:r>
            <a:endParaRPr lang="en-US" altLang="zh-CN" sz="1200" b="1" dirty="0">
              <a:latin typeface="+mn-lt"/>
              <a:cs typeface="+mn-cs"/>
            </a:endParaRPr>
          </a:p>
        </p:txBody>
      </p:sp>
    </p:spTree>
    <p:extLst>
      <p:ext uri="{BB962C8B-B14F-4D97-AF65-F5344CB8AC3E}">
        <p14:creationId xmlns:p14="http://schemas.microsoft.com/office/powerpoint/2010/main" val="2363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02F3DE-0FD8-457F-5BDF-C9BBB03C0D7D}"/>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FFA34181-03A9-4C63-7686-3FE0DF491522}"/>
              </a:ext>
            </a:extLst>
          </p:cNvPr>
          <p:cNvSpPr>
            <a:spLocks noGrp="1"/>
          </p:cNvSpPr>
          <p:nvPr>
            <p:ph type="sldNum" sz="quarter" idx="15"/>
          </p:nvPr>
        </p:nvSpPr>
        <p:spPr/>
        <p:txBody>
          <a:bodyPr/>
          <a:lstStyle/>
          <a:p>
            <a:fld id="{E917DE0E-AFB1-41FD-BC35-27DB61CA125F}" type="slidenum">
              <a:rPr lang="en-AU" smtClean="0"/>
              <a:pPr/>
              <a:t>21</a:t>
            </a:fld>
            <a:endParaRPr lang="en-AU" dirty="0"/>
          </a:p>
        </p:txBody>
      </p:sp>
      <p:sp>
        <p:nvSpPr>
          <p:cNvPr id="6" name="矩形 5">
            <a:extLst>
              <a:ext uri="{FF2B5EF4-FFF2-40B4-BE49-F238E27FC236}">
                <a16:creationId xmlns:a16="http://schemas.microsoft.com/office/drawing/2014/main" id="{EACF9E0B-C3E1-A4C7-FD3A-346504111C6F}"/>
              </a:ext>
            </a:extLst>
          </p:cNvPr>
          <p:cNvSpPr/>
          <p:nvPr/>
        </p:nvSpPr>
        <p:spPr>
          <a:xfrm>
            <a:off x="471599" y="915566"/>
            <a:ext cx="7844817" cy="2536464"/>
          </a:xfrm>
          <a:prstGeom prst="rect">
            <a:avLst/>
          </a:prstGeom>
        </p:spPr>
        <p:txBody>
          <a:bodyPr vert="horz" lIns="0" tIns="0" rIns="0" bIns="0" rtlCol="0">
            <a:normAutofit fontScale="85000" lnSpcReduction="10000"/>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indent="-285750">
              <a:lnSpc>
                <a:spcPct val="150000"/>
              </a:lnSpc>
              <a:spcAft>
                <a:spcPts val="600"/>
              </a:spcAft>
              <a:buClr>
                <a:srgbClr val="FF0000"/>
              </a:buClr>
              <a:buFont typeface="Wingdings" panose="05000000000000000000" pitchFamily="2" charset="2"/>
              <a:buChar char="n"/>
            </a:pPr>
            <a:r>
              <a:rPr lang="zh-CN" altLang="en-US" sz="1900" b="1" dirty="0">
                <a:solidFill>
                  <a:schemeClr val="accent1"/>
                </a:solidFill>
                <a:latin typeface="+mn-lt"/>
                <a:cs typeface="+mn-cs"/>
              </a:rPr>
              <a:t>一次性用品采购：</a:t>
            </a:r>
            <a:endParaRPr lang="en-US" altLang="zh-CN" sz="1900" b="1" dirty="0">
              <a:solidFill>
                <a:schemeClr val="accent1"/>
              </a:solidFill>
              <a:latin typeface="+mn-lt"/>
              <a:cs typeface="+mn-cs"/>
            </a:endParaRPr>
          </a:p>
          <a:p>
            <a:pPr>
              <a:lnSpc>
                <a:spcPct val="150000"/>
              </a:lnSpc>
              <a:spcAft>
                <a:spcPts val="600"/>
              </a:spcAft>
              <a:buClr>
                <a:srgbClr val="002060"/>
              </a:buClr>
            </a:pPr>
            <a:r>
              <a:rPr lang="zh-CN" altLang="en-US" sz="1500" dirty="0">
                <a:solidFill>
                  <a:schemeClr val="accent1"/>
                </a:solidFill>
                <a:highlight>
                  <a:srgbClr val="FFFF00"/>
                </a:highlight>
                <a:latin typeface="+mn-lt"/>
                <a:cs typeface="+mn-cs"/>
              </a:rPr>
              <a:t>每月</a:t>
            </a:r>
            <a:r>
              <a:rPr lang="en-US" altLang="zh-CN" sz="1500" dirty="0">
                <a:solidFill>
                  <a:schemeClr val="accent1"/>
                </a:solidFill>
                <a:highlight>
                  <a:srgbClr val="FFFF00"/>
                </a:highlight>
                <a:latin typeface="+mn-lt"/>
                <a:cs typeface="+mn-cs"/>
              </a:rPr>
              <a:t>21</a:t>
            </a:r>
            <a:r>
              <a:rPr lang="zh-CN" altLang="en-US" sz="1500" dirty="0">
                <a:solidFill>
                  <a:schemeClr val="accent1"/>
                </a:solidFill>
                <a:highlight>
                  <a:srgbClr val="FFFF00"/>
                </a:highlight>
                <a:latin typeface="+mn-lt"/>
                <a:cs typeface="+mn-cs"/>
              </a:rPr>
              <a:t>日至</a:t>
            </a:r>
            <a:r>
              <a:rPr lang="en-US" altLang="zh-CN" sz="1500" dirty="0">
                <a:solidFill>
                  <a:schemeClr val="accent1"/>
                </a:solidFill>
                <a:highlight>
                  <a:srgbClr val="FFFF00"/>
                </a:highlight>
                <a:latin typeface="+mn-lt"/>
                <a:cs typeface="+mn-cs"/>
              </a:rPr>
              <a:t>25</a:t>
            </a:r>
            <a:r>
              <a:rPr lang="zh-CN" altLang="en-US" sz="1500" dirty="0">
                <a:solidFill>
                  <a:schemeClr val="accent1"/>
                </a:solidFill>
                <a:highlight>
                  <a:srgbClr val="FFFF00"/>
                </a:highlight>
                <a:latin typeface="+mn-lt"/>
                <a:cs typeface="+mn-cs"/>
              </a:rPr>
              <a:t>日可提交次月的一次性用品采购申请（</a:t>
            </a:r>
            <a:r>
              <a:rPr lang="en-US" altLang="zh-CN" sz="1500" dirty="0">
                <a:solidFill>
                  <a:schemeClr val="accent1"/>
                </a:solidFill>
                <a:highlight>
                  <a:srgbClr val="FFFF00"/>
                </a:highlight>
                <a:latin typeface="+mn-lt"/>
                <a:cs typeface="+mn-cs"/>
              </a:rPr>
              <a:t>PR</a:t>
            </a:r>
            <a:r>
              <a:rPr lang="zh-CN" altLang="en-US" sz="1500" dirty="0">
                <a:solidFill>
                  <a:schemeClr val="accent1"/>
                </a:solidFill>
                <a:highlight>
                  <a:srgbClr val="FFFF00"/>
                </a:highlight>
                <a:latin typeface="+mn-lt"/>
                <a:cs typeface="+mn-cs"/>
              </a:rPr>
              <a:t>）。</a:t>
            </a:r>
            <a:endParaRPr lang="en-US" altLang="zh-CN" sz="1500" dirty="0">
              <a:solidFill>
                <a:schemeClr val="accent1"/>
              </a:solidFill>
              <a:highlight>
                <a:srgbClr val="FFFF00"/>
              </a:highlight>
              <a:latin typeface="+mn-lt"/>
              <a:cs typeface="+mn-cs"/>
            </a:endParaRPr>
          </a:p>
          <a:p>
            <a:pPr>
              <a:lnSpc>
                <a:spcPct val="150000"/>
              </a:lnSpc>
              <a:spcAft>
                <a:spcPts val="600"/>
              </a:spcAft>
              <a:buClr>
                <a:srgbClr val="002060"/>
              </a:buClr>
            </a:pPr>
            <a:r>
              <a:rPr lang="zh-CN" altLang="en-US" sz="1500" dirty="0">
                <a:solidFill>
                  <a:schemeClr val="accent1"/>
                </a:solidFill>
                <a:latin typeface="+mn-lt"/>
                <a:cs typeface="+mn-cs"/>
              </a:rPr>
              <a:t>未在规定时间内提交的一次性用品采购申请（</a:t>
            </a:r>
            <a:r>
              <a:rPr lang="en-US" altLang="zh-CN" sz="1500" dirty="0">
                <a:solidFill>
                  <a:schemeClr val="accent1"/>
                </a:solidFill>
                <a:latin typeface="+mn-lt"/>
                <a:cs typeface="+mn-cs"/>
              </a:rPr>
              <a:t>PR</a:t>
            </a:r>
            <a:r>
              <a:rPr lang="zh-CN" altLang="en-US" sz="1500" dirty="0">
                <a:solidFill>
                  <a:schemeClr val="accent1"/>
                </a:solidFill>
                <a:latin typeface="+mn-lt"/>
                <a:cs typeface="+mn-cs"/>
              </a:rPr>
              <a:t>）将被系统自动拦截</a:t>
            </a:r>
            <a:r>
              <a:rPr lang="en-US" altLang="zh-CN" sz="1500" dirty="0">
                <a:solidFill>
                  <a:schemeClr val="accent1"/>
                </a:solidFill>
                <a:latin typeface="+mn-lt"/>
                <a:cs typeface="+mn-cs"/>
              </a:rPr>
              <a:t>;</a:t>
            </a:r>
          </a:p>
          <a:p>
            <a:pPr>
              <a:lnSpc>
                <a:spcPct val="150000"/>
              </a:lnSpc>
              <a:spcAft>
                <a:spcPts val="600"/>
              </a:spcAft>
              <a:buClr>
                <a:srgbClr val="002060"/>
              </a:buClr>
            </a:pPr>
            <a:r>
              <a:rPr lang="zh-CN" altLang="en-US" sz="1500" dirty="0">
                <a:solidFill>
                  <a:schemeClr val="accent1"/>
                </a:solidFill>
                <a:latin typeface="+mn-lt"/>
                <a:cs typeface="+mn-cs"/>
              </a:rPr>
              <a:t>被拦截的采购申请（</a:t>
            </a:r>
            <a:r>
              <a:rPr lang="en-US" altLang="zh-CN" sz="1500" dirty="0">
                <a:solidFill>
                  <a:schemeClr val="accent1"/>
                </a:solidFill>
                <a:latin typeface="+mn-lt"/>
                <a:cs typeface="+mn-cs"/>
              </a:rPr>
              <a:t>PR</a:t>
            </a:r>
            <a:r>
              <a:rPr lang="zh-CN" altLang="en-US" sz="1500" dirty="0">
                <a:solidFill>
                  <a:schemeClr val="accent1"/>
                </a:solidFill>
                <a:latin typeface="+mn-lt"/>
                <a:cs typeface="+mn-cs"/>
              </a:rPr>
              <a:t>）将会在次月</a:t>
            </a:r>
            <a:r>
              <a:rPr lang="en-US" altLang="zh-CN" sz="1500" dirty="0">
                <a:solidFill>
                  <a:schemeClr val="accent1"/>
                </a:solidFill>
                <a:latin typeface="+mn-lt"/>
                <a:cs typeface="+mn-cs"/>
              </a:rPr>
              <a:t>1</a:t>
            </a:r>
            <a:r>
              <a:rPr lang="zh-CN" altLang="en-US" sz="1500" dirty="0">
                <a:solidFill>
                  <a:schemeClr val="accent1"/>
                </a:solidFill>
                <a:latin typeface="+mn-lt"/>
                <a:cs typeface="+mn-cs"/>
              </a:rPr>
              <a:t>日生成采购订单（</a:t>
            </a:r>
            <a:r>
              <a:rPr lang="en-US" altLang="zh-CN" sz="1500" dirty="0">
                <a:solidFill>
                  <a:schemeClr val="accent1"/>
                </a:solidFill>
                <a:latin typeface="+mn-lt"/>
                <a:cs typeface="+mn-cs"/>
              </a:rPr>
              <a:t>PO</a:t>
            </a:r>
            <a:r>
              <a:rPr lang="zh-CN" altLang="en-US" sz="1500" dirty="0">
                <a:solidFill>
                  <a:schemeClr val="accent1"/>
                </a:solidFill>
                <a:latin typeface="+mn-lt"/>
                <a:cs typeface="+mn-cs"/>
              </a:rPr>
              <a:t>）</a:t>
            </a:r>
            <a:endParaRPr lang="en-US" altLang="zh-CN" sz="1500" dirty="0">
              <a:solidFill>
                <a:schemeClr val="accent1"/>
              </a:solidFill>
              <a:latin typeface="+mn-lt"/>
              <a:cs typeface="+mn-cs"/>
            </a:endParaRPr>
          </a:p>
          <a:p>
            <a:pPr>
              <a:lnSpc>
                <a:spcPct val="150000"/>
              </a:lnSpc>
              <a:spcAft>
                <a:spcPts val="600"/>
              </a:spcAft>
              <a:buClr>
                <a:srgbClr val="002060"/>
              </a:buClr>
            </a:pPr>
            <a:r>
              <a:rPr lang="zh-CN" altLang="en-US" sz="1500" b="1" dirty="0"/>
              <a:t>如：</a:t>
            </a:r>
            <a:r>
              <a:rPr lang="en-US" altLang="zh-CN" sz="1500" b="1" dirty="0"/>
              <a:t>5</a:t>
            </a:r>
            <a:r>
              <a:rPr lang="zh-CN" altLang="en-US" sz="1500" b="1" dirty="0"/>
              <a:t>月</a:t>
            </a:r>
            <a:r>
              <a:rPr lang="en-US" altLang="zh-CN" sz="1500" b="1" dirty="0"/>
              <a:t>26</a:t>
            </a:r>
            <a:r>
              <a:rPr lang="zh-CN" altLang="en-US" sz="1500" b="1" dirty="0"/>
              <a:t>日提交的</a:t>
            </a:r>
            <a:r>
              <a:rPr lang="en-US" altLang="zh-CN" sz="1500" b="1" dirty="0"/>
              <a:t>PR</a:t>
            </a:r>
            <a:r>
              <a:rPr lang="zh-CN" altLang="en-US" sz="1500" b="1" dirty="0"/>
              <a:t>将在</a:t>
            </a:r>
            <a:r>
              <a:rPr lang="en-US" altLang="zh-CN" sz="1500" b="1" dirty="0"/>
              <a:t>6</a:t>
            </a:r>
            <a:r>
              <a:rPr lang="zh-CN" altLang="en-US" sz="1500" b="1" dirty="0"/>
              <a:t>月</a:t>
            </a:r>
            <a:r>
              <a:rPr lang="en-US" altLang="zh-CN" sz="1500" b="1" dirty="0"/>
              <a:t>1</a:t>
            </a:r>
            <a:r>
              <a:rPr lang="zh-CN" altLang="en-US" sz="1500" b="1" dirty="0"/>
              <a:t>日生成</a:t>
            </a:r>
            <a:r>
              <a:rPr lang="en-US" altLang="zh-CN" sz="1500" b="1" dirty="0"/>
              <a:t>PO</a:t>
            </a:r>
            <a:r>
              <a:rPr lang="zh-CN" altLang="en-US" sz="1500" b="1" dirty="0"/>
              <a:t>，这将会影响到货时间，为此请大家严格按照黄色标识的时间提交一次性用品采购申请</a:t>
            </a:r>
            <a:endParaRPr lang="en-US" altLang="zh-CN" sz="1500" b="1" dirty="0"/>
          </a:p>
          <a:p>
            <a:pPr>
              <a:lnSpc>
                <a:spcPct val="150000"/>
              </a:lnSpc>
              <a:spcAft>
                <a:spcPts val="600"/>
              </a:spcAft>
              <a:buClr>
                <a:srgbClr val="002060"/>
              </a:buClr>
            </a:pPr>
            <a:r>
              <a:rPr lang="zh-CN" altLang="en-US" sz="1500" dirty="0">
                <a:solidFill>
                  <a:schemeClr val="accent1"/>
                </a:solidFill>
                <a:latin typeface="+mn-lt"/>
                <a:cs typeface="+mn-cs"/>
              </a:rPr>
              <a:t>每月</a:t>
            </a:r>
            <a:r>
              <a:rPr lang="en-US" altLang="zh-CN" sz="1500" dirty="0">
                <a:solidFill>
                  <a:schemeClr val="accent1"/>
                </a:solidFill>
                <a:latin typeface="+mn-lt"/>
                <a:cs typeface="+mn-cs"/>
              </a:rPr>
              <a:t>1</a:t>
            </a:r>
            <a:r>
              <a:rPr lang="zh-CN" altLang="en-US" sz="1500" dirty="0">
                <a:solidFill>
                  <a:schemeClr val="accent1"/>
                </a:solidFill>
                <a:latin typeface="+mn-lt"/>
                <a:cs typeface="+mn-cs"/>
              </a:rPr>
              <a:t>号后加单当月采购申请（</a:t>
            </a:r>
            <a:r>
              <a:rPr lang="en-US" altLang="zh-CN" sz="1500" dirty="0">
                <a:solidFill>
                  <a:schemeClr val="accent1"/>
                </a:solidFill>
              </a:rPr>
              <a:t>PR</a:t>
            </a:r>
            <a:r>
              <a:rPr lang="zh-CN" altLang="en-US" sz="1500" dirty="0">
                <a:solidFill>
                  <a:schemeClr val="accent1"/>
                </a:solidFill>
              </a:rPr>
              <a:t>），</a:t>
            </a:r>
            <a:r>
              <a:rPr lang="zh-CN" altLang="en-US" sz="1500" dirty="0">
                <a:solidFill>
                  <a:schemeClr val="accent1"/>
                </a:solidFill>
                <a:latin typeface="+mn-lt"/>
                <a:cs typeface="+mn-cs"/>
              </a:rPr>
              <a:t>部分供应商产品一个月送货一次错过订购送货时间加单当月不配送</a:t>
            </a:r>
            <a:endParaRPr lang="en-US" altLang="zh-CN" sz="1500" dirty="0">
              <a:solidFill>
                <a:schemeClr val="accent1"/>
              </a:solidFill>
              <a:latin typeface="+mn-lt"/>
              <a:cs typeface="+mn-cs"/>
            </a:endParaRPr>
          </a:p>
          <a:p>
            <a:pPr>
              <a:lnSpc>
                <a:spcPct val="150000"/>
              </a:lnSpc>
              <a:spcAft>
                <a:spcPts val="600"/>
              </a:spcAft>
              <a:buClr>
                <a:srgbClr val="002060"/>
              </a:buClr>
            </a:pPr>
            <a:endParaRPr lang="en-US" altLang="zh-CN" sz="1400" dirty="0">
              <a:solidFill>
                <a:schemeClr val="accent1"/>
              </a:solidFill>
              <a:latin typeface="+mn-lt"/>
              <a:cs typeface="+mn-cs"/>
            </a:endParaRPr>
          </a:p>
          <a:p>
            <a:pPr>
              <a:lnSpc>
                <a:spcPct val="150000"/>
              </a:lnSpc>
              <a:spcAft>
                <a:spcPts val="600"/>
              </a:spcAft>
              <a:buClr>
                <a:srgbClr val="002060"/>
              </a:buClr>
            </a:pPr>
            <a:endParaRPr lang="en-US" altLang="zh-CN" sz="1400" dirty="0">
              <a:solidFill>
                <a:schemeClr val="accent1"/>
              </a:solidFill>
              <a:latin typeface="+mn-lt"/>
              <a:cs typeface="+mn-cs"/>
            </a:endParaRPr>
          </a:p>
        </p:txBody>
      </p:sp>
      <p:pic>
        <p:nvPicPr>
          <p:cNvPr id="7" name="图片 6">
            <a:extLst>
              <a:ext uri="{FF2B5EF4-FFF2-40B4-BE49-F238E27FC236}">
                <a16:creationId xmlns:a16="http://schemas.microsoft.com/office/drawing/2014/main" id="{9B66E6E2-947E-8E0C-9898-FEFCE3F424E1}"/>
              </a:ext>
            </a:extLst>
          </p:cNvPr>
          <p:cNvPicPr>
            <a:picLocks noChangeAspect="1"/>
          </p:cNvPicPr>
          <p:nvPr/>
        </p:nvPicPr>
        <p:blipFill>
          <a:blip r:embed="rId3"/>
          <a:stretch>
            <a:fillRect/>
          </a:stretch>
        </p:blipFill>
        <p:spPr>
          <a:xfrm>
            <a:off x="2051720" y="3452030"/>
            <a:ext cx="3456384" cy="1467018"/>
          </a:xfrm>
          <a:prstGeom prst="rect">
            <a:avLst/>
          </a:prstGeom>
        </p:spPr>
      </p:pic>
    </p:spTree>
    <p:extLst>
      <p:ext uri="{BB962C8B-B14F-4D97-AF65-F5344CB8AC3E}">
        <p14:creationId xmlns:p14="http://schemas.microsoft.com/office/powerpoint/2010/main" val="243809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A1DC5-D030-816E-37B6-0305D71CE67B}"/>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40B55565-DEBC-1FF9-E19F-18DE8DA3E311}"/>
              </a:ext>
            </a:extLst>
          </p:cNvPr>
          <p:cNvSpPr>
            <a:spLocks noGrp="1"/>
          </p:cNvSpPr>
          <p:nvPr>
            <p:ph type="sldNum" sz="quarter" idx="15"/>
          </p:nvPr>
        </p:nvSpPr>
        <p:spPr/>
        <p:txBody>
          <a:bodyPr/>
          <a:lstStyle/>
          <a:p>
            <a:fld id="{E917DE0E-AFB1-41FD-BC35-27DB61CA125F}" type="slidenum">
              <a:rPr lang="en-AU" smtClean="0"/>
              <a:pPr/>
              <a:t>22</a:t>
            </a:fld>
            <a:endParaRPr lang="en-AU" dirty="0"/>
          </a:p>
        </p:txBody>
      </p:sp>
      <p:sp>
        <p:nvSpPr>
          <p:cNvPr id="6" name="文本框 5">
            <a:extLst>
              <a:ext uri="{FF2B5EF4-FFF2-40B4-BE49-F238E27FC236}">
                <a16:creationId xmlns:a16="http://schemas.microsoft.com/office/drawing/2014/main" id="{634CD590-1E6F-A736-C8F5-264B3D70F893}"/>
              </a:ext>
            </a:extLst>
          </p:cNvPr>
          <p:cNvSpPr txBox="1"/>
          <p:nvPr/>
        </p:nvSpPr>
        <p:spPr>
          <a:xfrm>
            <a:off x="611560" y="847257"/>
            <a:ext cx="8348871" cy="1066126"/>
          </a:xfrm>
          <a:prstGeom prst="rect">
            <a:avLst/>
          </a:prstGeom>
          <a:noFill/>
        </p:spPr>
        <p:txBody>
          <a:bodyPr wrap="square" rtlCol="0">
            <a:spAutoFit/>
          </a:bodyPr>
          <a:lstStyle/>
          <a:p>
            <a:pPr marL="285750" marR="0" lvl="0" indent="-285750" algn="l" defTabSz="816373" rtl="0" eaLnBrk="1" fontAlgn="auto" latinLnBrk="0" hangingPunct="1">
              <a:lnSpc>
                <a:spcPct val="150000"/>
              </a:lnSpc>
              <a:spcBef>
                <a:spcPts val="0"/>
              </a:spcBef>
              <a:spcAft>
                <a:spcPts val="0"/>
              </a:spcAft>
              <a:buClr>
                <a:srgbClr val="FF0000"/>
              </a:buClr>
              <a:buSzTx/>
              <a:buFont typeface="Wingdings" panose="05000000000000000000" pitchFamily="2" charset="2"/>
              <a:buChar char="n"/>
              <a:tabLst/>
              <a:defRPr/>
            </a:pPr>
            <a:r>
              <a:rPr kumimoji="0" lang="zh-CN" altLang="en-US" b="1" i="0" u="none" strike="noStrike" kern="1200" cap="none" spc="0" normalizeH="0" baseline="0" noProof="0" dirty="0">
                <a:ln>
                  <a:noFill/>
                </a:ln>
                <a:solidFill>
                  <a:srgbClr val="5D5C83"/>
                </a:solidFill>
                <a:effectLst/>
                <a:uLnTx/>
                <a:uFillTx/>
                <a:ea typeface="黑体" panose="02010609060101010101" pitchFamily="49" charset="-122"/>
                <a:cs typeface="+mn-cs"/>
              </a:rPr>
              <a:t>服务预计完成时间</a:t>
            </a:r>
            <a:r>
              <a:rPr kumimoji="0" lang="en-US" altLang="zh-CN" b="1" i="0" u="none" strike="noStrike" kern="1200" cap="none" spc="0" normalizeH="0" baseline="0" noProof="0" dirty="0">
                <a:ln>
                  <a:noFill/>
                </a:ln>
                <a:solidFill>
                  <a:srgbClr val="5D5C83"/>
                </a:solidFill>
                <a:effectLst/>
                <a:uLnTx/>
                <a:uFillTx/>
                <a:ea typeface="黑体" panose="02010609060101010101" pitchFamily="49" charset="-122"/>
                <a:cs typeface="+mn-cs"/>
              </a:rPr>
              <a:t>:</a:t>
            </a:r>
            <a:endParaRPr kumimoji="0" lang="en-US" altLang="zh-CN" b="0" i="0" u="none" strike="noStrike" kern="1200" cap="none" spc="0" normalizeH="0" baseline="0" noProof="0" dirty="0">
              <a:ln>
                <a:noFill/>
              </a:ln>
              <a:solidFill>
                <a:srgbClr val="5D5C83"/>
              </a:solidFill>
              <a:effectLst/>
              <a:uLnTx/>
              <a:uFillTx/>
              <a:ea typeface="黑体" panose="02010609060101010101" pitchFamily="49" charset="-122"/>
              <a:cs typeface="+mn-cs"/>
            </a:endParaRPr>
          </a:p>
          <a:p>
            <a:pPr marL="0" marR="0" lvl="0" indent="0" algn="l" defTabSz="816373"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1"/>
                </a:solidFill>
                <a:effectLst/>
                <a:uLnTx/>
                <a:uFillTx/>
                <a:ea typeface="黑体" panose="02010609060101010101" pitchFamily="49" charset="-122"/>
                <a:cs typeface="+mn-cs"/>
              </a:rPr>
              <a:t>服务类</a:t>
            </a:r>
            <a:r>
              <a:rPr lang="zh-CN" altLang="en-US" sz="1400" dirty="0">
                <a:solidFill>
                  <a:schemeClr val="accent1"/>
                </a:solidFill>
                <a:ea typeface="黑体" panose="02010609060101010101" pitchFamily="49" charset="-122"/>
              </a:rPr>
              <a:t>采购申请（</a:t>
            </a:r>
            <a:r>
              <a:rPr kumimoji="0" lang="en-US" altLang="zh-CN" sz="1400" b="0" i="0" u="none" strike="noStrike" kern="1200" cap="none" spc="0" normalizeH="0" baseline="0" noProof="0" dirty="0">
                <a:ln>
                  <a:noFill/>
                </a:ln>
                <a:solidFill>
                  <a:schemeClr val="accent1"/>
                </a:solidFill>
                <a:effectLst/>
                <a:uLnTx/>
                <a:uFillTx/>
                <a:ea typeface="黑体" panose="02010609060101010101" pitchFamily="49" charset="-122"/>
                <a:cs typeface="+mn-cs"/>
              </a:rPr>
              <a:t>PR</a:t>
            </a:r>
            <a:r>
              <a:rPr kumimoji="0" lang="zh-CN" altLang="en-US" sz="1400" b="0" i="0" u="none" strike="noStrike" kern="1200" cap="none" spc="0" normalizeH="0" baseline="0" noProof="0" dirty="0">
                <a:ln>
                  <a:noFill/>
                </a:ln>
                <a:solidFill>
                  <a:schemeClr val="accent1"/>
                </a:solidFill>
                <a:effectLst/>
                <a:uLnTx/>
                <a:uFillTx/>
                <a:ea typeface="黑体" panose="02010609060101010101" pitchFamily="49" charset="-122"/>
                <a:cs typeface="+mn-cs"/>
              </a:rPr>
              <a:t>）“服务预计完成时间”字段为必填</a:t>
            </a:r>
            <a:r>
              <a:rPr lang="zh-CN" altLang="en-US" sz="1400" dirty="0">
                <a:solidFill>
                  <a:schemeClr val="accent1"/>
                </a:solidFill>
                <a:ea typeface="黑体" panose="02010609060101010101" pitchFamily="49" charset="-122"/>
              </a:rPr>
              <a:t>项</a:t>
            </a:r>
            <a:r>
              <a:rPr kumimoji="0" lang="zh-CN" altLang="en-US" sz="1400" b="0" i="0" u="none" strike="noStrike" kern="1200" cap="none" spc="0" normalizeH="0" baseline="0" noProof="0" dirty="0">
                <a:ln>
                  <a:noFill/>
                </a:ln>
                <a:solidFill>
                  <a:schemeClr val="accent1"/>
                </a:solidFill>
                <a:effectLst/>
                <a:uLnTx/>
                <a:uFillTx/>
                <a:ea typeface="黑体" panose="02010609060101010101" pitchFamily="49" charset="-122"/>
                <a:cs typeface="+mn-cs"/>
              </a:rPr>
              <a:t>。</a:t>
            </a:r>
            <a:endParaRPr kumimoji="0" lang="en-US" altLang="zh-CN" sz="1400" b="0" i="0" u="none" strike="noStrike" kern="1200" cap="none" spc="0" normalizeH="0" baseline="0" noProof="0" dirty="0">
              <a:ln>
                <a:noFill/>
              </a:ln>
              <a:solidFill>
                <a:schemeClr val="accent1"/>
              </a:solidFill>
              <a:effectLst/>
              <a:uLnTx/>
              <a:uFillTx/>
              <a:ea typeface="黑体" panose="02010609060101010101" pitchFamily="49" charset="-122"/>
              <a:cs typeface="+mn-cs"/>
            </a:endParaRPr>
          </a:p>
          <a:p>
            <a:pPr marL="0" marR="0" lvl="0" indent="0" algn="l" defTabSz="816373"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1"/>
                </a:solidFill>
                <a:effectLst/>
                <a:uLnTx/>
                <a:uFillTx/>
                <a:ea typeface="黑体" panose="02010609060101010101" pitchFamily="49" charset="-122"/>
                <a:cs typeface="+mn-cs"/>
              </a:rPr>
              <a:t>系统将根据“服务预计完成时间”通过系统消息及邮件的方式予以申请人收货确认提醒。</a:t>
            </a:r>
            <a:endParaRPr kumimoji="0" lang="en-US" altLang="zh-CN" sz="1400" b="0" i="0" u="none" strike="noStrike" kern="1200" cap="none" spc="0" normalizeH="0" baseline="0" noProof="0" dirty="0">
              <a:ln>
                <a:noFill/>
              </a:ln>
              <a:solidFill>
                <a:schemeClr val="accent1"/>
              </a:solidFill>
              <a:effectLst/>
              <a:uLnTx/>
              <a:uFillTx/>
              <a:ea typeface="黑体" panose="02010609060101010101" pitchFamily="49" charset="-122"/>
              <a:cs typeface="+mn-cs"/>
            </a:endParaRPr>
          </a:p>
        </p:txBody>
      </p:sp>
      <p:pic>
        <p:nvPicPr>
          <p:cNvPr id="8" name="图片 7">
            <a:extLst>
              <a:ext uri="{FF2B5EF4-FFF2-40B4-BE49-F238E27FC236}">
                <a16:creationId xmlns:a16="http://schemas.microsoft.com/office/drawing/2014/main" id="{A7A8878A-FFB5-24B4-3F14-F3AD06FBC74B}"/>
              </a:ext>
            </a:extLst>
          </p:cNvPr>
          <p:cNvPicPr>
            <a:picLocks noChangeAspect="1"/>
          </p:cNvPicPr>
          <p:nvPr/>
        </p:nvPicPr>
        <p:blipFill>
          <a:blip r:embed="rId3"/>
          <a:stretch>
            <a:fillRect/>
          </a:stretch>
        </p:blipFill>
        <p:spPr>
          <a:xfrm>
            <a:off x="471600" y="2254594"/>
            <a:ext cx="4975061" cy="2173015"/>
          </a:xfrm>
          <a:prstGeom prst="rect">
            <a:avLst/>
          </a:prstGeom>
        </p:spPr>
      </p:pic>
      <p:pic>
        <p:nvPicPr>
          <p:cNvPr id="7" name="图片 6">
            <a:extLst>
              <a:ext uri="{FF2B5EF4-FFF2-40B4-BE49-F238E27FC236}">
                <a16:creationId xmlns:a16="http://schemas.microsoft.com/office/drawing/2014/main" id="{F6BF7984-B498-6F80-7FE6-BEAB10E394A7}"/>
              </a:ext>
            </a:extLst>
          </p:cNvPr>
          <p:cNvPicPr>
            <a:picLocks noChangeAspect="1"/>
          </p:cNvPicPr>
          <p:nvPr/>
        </p:nvPicPr>
        <p:blipFill>
          <a:blip r:embed="rId4"/>
          <a:stretch>
            <a:fillRect/>
          </a:stretch>
        </p:blipFill>
        <p:spPr>
          <a:xfrm>
            <a:off x="5085439" y="2571750"/>
            <a:ext cx="3586961" cy="1095375"/>
          </a:xfrm>
          <a:prstGeom prst="rect">
            <a:avLst/>
          </a:prstGeom>
        </p:spPr>
      </p:pic>
    </p:spTree>
    <p:extLst>
      <p:ext uri="{BB962C8B-B14F-4D97-AF65-F5344CB8AC3E}">
        <p14:creationId xmlns:p14="http://schemas.microsoft.com/office/powerpoint/2010/main" val="367448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73C9E-04CC-7887-B312-E6963F57FED7}"/>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单内物品列表</a:t>
            </a:r>
          </a:p>
        </p:txBody>
      </p:sp>
      <p:sp>
        <p:nvSpPr>
          <p:cNvPr id="5" name="灯片编号占位符 4">
            <a:extLst>
              <a:ext uri="{FF2B5EF4-FFF2-40B4-BE49-F238E27FC236}">
                <a16:creationId xmlns:a16="http://schemas.microsoft.com/office/drawing/2014/main" id="{63ABFC94-0251-A455-DD74-1AF20769AF20}"/>
              </a:ext>
            </a:extLst>
          </p:cNvPr>
          <p:cNvSpPr>
            <a:spLocks noGrp="1"/>
          </p:cNvSpPr>
          <p:nvPr>
            <p:ph type="sldNum" sz="quarter" idx="15"/>
          </p:nvPr>
        </p:nvSpPr>
        <p:spPr/>
        <p:txBody>
          <a:bodyPr/>
          <a:lstStyle/>
          <a:p>
            <a:fld id="{E917DE0E-AFB1-41FD-BC35-27DB61CA125F}" type="slidenum">
              <a:rPr lang="en-AU" smtClean="0"/>
              <a:pPr/>
              <a:t>23</a:t>
            </a:fld>
            <a:endParaRPr lang="en-AU" dirty="0"/>
          </a:p>
        </p:txBody>
      </p:sp>
      <p:sp>
        <p:nvSpPr>
          <p:cNvPr id="6" name="文本框 5">
            <a:extLst>
              <a:ext uri="{FF2B5EF4-FFF2-40B4-BE49-F238E27FC236}">
                <a16:creationId xmlns:a16="http://schemas.microsoft.com/office/drawing/2014/main" id="{B221F262-204F-9418-2736-7E1905294742}"/>
              </a:ext>
            </a:extLst>
          </p:cNvPr>
          <p:cNvSpPr txBox="1"/>
          <p:nvPr/>
        </p:nvSpPr>
        <p:spPr>
          <a:xfrm>
            <a:off x="434974" y="770519"/>
            <a:ext cx="8205787" cy="734368"/>
          </a:xfrm>
          <a:prstGeom prst="rect">
            <a:avLst/>
          </a:prstGeom>
          <a:noFill/>
        </p:spPr>
        <p:txBody>
          <a:bodyPr wrap="square">
            <a:spAutoFit/>
          </a:bodyPr>
          <a:lstStyle/>
          <a:p>
            <a:pPr marL="285750" lvl="0" indent="-285750" algn="l">
              <a:lnSpc>
                <a:spcPct val="150000"/>
              </a:lnSpc>
              <a:buClr>
                <a:srgbClr val="FF0000"/>
              </a:buClr>
              <a:buFont typeface="Wingdings" panose="05000000000000000000" pitchFamily="2" charset="2"/>
              <a:buChar char="n"/>
            </a:pPr>
            <a:r>
              <a:rPr lang="zh-CN" altLang="zh-CN" b="1" dirty="0">
                <a:solidFill>
                  <a:schemeClr val="accent1"/>
                </a:solidFill>
                <a:latin typeface="+mn-ea"/>
              </a:rPr>
              <a:t>单内物品列表</a:t>
            </a:r>
            <a:r>
              <a:rPr lang="zh-CN" altLang="en-US" b="1" dirty="0">
                <a:solidFill>
                  <a:schemeClr val="accent1"/>
                </a:solidFill>
                <a:latin typeface="+mn-ea"/>
              </a:rPr>
              <a:t>：</a:t>
            </a:r>
            <a:endParaRPr lang="en-US" altLang="zh-CN" b="1" dirty="0">
              <a:solidFill>
                <a:schemeClr val="accent1"/>
              </a:solidFill>
              <a:latin typeface="+mn-ea"/>
            </a:endParaRPr>
          </a:p>
          <a:p>
            <a:pPr lvl="0" algn="l">
              <a:lnSpc>
                <a:spcPct val="150000"/>
              </a:lnSpc>
            </a:pPr>
            <a:r>
              <a:rPr lang="zh-CN" altLang="zh-CN" sz="1400" dirty="0">
                <a:solidFill>
                  <a:schemeClr val="accent1"/>
                </a:solidFill>
                <a:latin typeface="+mn-ea"/>
              </a:rPr>
              <a:t>可</a:t>
            </a:r>
            <a:r>
              <a:rPr lang="zh-CN" altLang="en-US" sz="1400" dirty="0">
                <a:solidFill>
                  <a:schemeClr val="accent1"/>
                </a:solidFill>
                <a:latin typeface="+mn-ea"/>
              </a:rPr>
              <a:t>查询</a:t>
            </a:r>
            <a:r>
              <a:rPr lang="zh-CN" altLang="zh-CN" sz="1400" dirty="0">
                <a:solidFill>
                  <a:schemeClr val="accent1"/>
                </a:solidFill>
                <a:latin typeface="+mn-ea"/>
              </a:rPr>
              <a:t>单内</a:t>
            </a:r>
            <a:r>
              <a:rPr lang="zh-CN" altLang="en-US" sz="1400" dirty="0">
                <a:solidFill>
                  <a:schemeClr val="accent1"/>
                </a:solidFill>
                <a:latin typeface="+mn-ea"/>
              </a:rPr>
              <a:t>可</a:t>
            </a:r>
            <a:r>
              <a:rPr lang="zh-CN" altLang="zh-CN" sz="1400" dirty="0">
                <a:solidFill>
                  <a:schemeClr val="accent1"/>
                </a:solidFill>
                <a:latin typeface="+mn-ea"/>
              </a:rPr>
              <a:t>订购的所有物料，包括食品，非食品，服务类</a:t>
            </a:r>
            <a:r>
              <a:rPr lang="zh-CN" altLang="en-US" sz="1400" dirty="0">
                <a:solidFill>
                  <a:schemeClr val="accent1"/>
                </a:solidFill>
                <a:latin typeface="+mn-ea"/>
              </a:rPr>
              <a:t>。</a:t>
            </a:r>
            <a:endParaRPr lang="zh-CN" altLang="zh-CN" sz="1400" dirty="0">
              <a:solidFill>
                <a:schemeClr val="accent1"/>
              </a:solidFill>
              <a:latin typeface="+mn-ea"/>
            </a:endParaRPr>
          </a:p>
        </p:txBody>
      </p:sp>
      <p:pic>
        <p:nvPicPr>
          <p:cNvPr id="7" name="图片 6">
            <a:extLst>
              <a:ext uri="{FF2B5EF4-FFF2-40B4-BE49-F238E27FC236}">
                <a16:creationId xmlns:a16="http://schemas.microsoft.com/office/drawing/2014/main" id="{5C44F3BF-4E32-9A9B-5F2F-1824F7962BF3}"/>
              </a:ext>
            </a:extLst>
          </p:cNvPr>
          <p:cNvPicPr>
            <a:picLocks noChangeAspect="1"/>
          </p:cNvPicPr>
          <p:nvPr/>
        </p:nvPicPr>
        <p:blipFill>
          <a:blip r:embed="rId3"/>
          <a:stretch>
            <a:fillRect/>
          </a:stretch>
        </p:blipFill>
        <p:spPr>
          <a:xfrm>
            <a:off x="683568" y="1736977"/>
            <a:ext cx="7484180" cy="3078011"/>
          </a:xfrm>
          <a:prstGeom prst="rect">
            <a:avLst/>
          </a:prstGeom>
        </p:spPr>
      </p:pic>
    </p:spTree>
    <p:extLst>
      <p:ext uri="{BB962C8B-B14F-4D97-AF65-F5344CB8AC3E}">
        <p14:creationId xmlns:p14="http://schemas.microsoft.com/office/powerpoint/2010/main" val="105891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25C84B-D81C-45DC-2ADE-E8653FD4FC4F}"/>
              </a:ext>
            </a:extLst>
          </p:cNvPr>
          <p:cNvSpPr>
            <a:spLocks noGrp="1"/>
          </p:cNvSpPr>
          <p:nvPr>
            <p:ph type="title"/>
          </p:nvPr>
        </p:nvSpPr>
        <p:spPr/>
        <p:txBody>
          <a:bodyPr/>
          <a:lstStyle/>
          <a:p>
            <a:r>
              <a:rPr lang="zh-CN" altLang="en-US" dirty="0"/>
              <a:t>采购管理 </a:t>
            </a:r>
            <a:r>
              <a:rPr lang="en-US" altLang="zh-CN" dirty="0"/>
              <a:t>- </a:t>
            </a:r>
            <a:r>
              <a:rPr lang="zh-CN" altLang="en-US" sz="2400" dirty="0"/>
              <a:t>单内物品采购</a:t>
            </a:r>
          </a:p>
        </p:txBody>
      </p:sp>
      <p:sp>
        <p:nvSpPr>
          <p:cNvPr id="5" name="灯片编号占位符 4">
            <a:extLst>
              <a:ext uri="{FF2B5EF4-FFF2-40B4-BE49-F238E27FC236}">
                <a16:creationId xmlns:a16="http://schemas.microsoft.com/office/drawing/2014/main" id="{B04013C9-896B-6BC1-8125-17852DDED776}"/>
              </a:ext>
            </a:extLst>
          </p:cNvPr>
          <p:cNvSpPr>
            <a:spLocks noGrp="1"/>
          </p:cNvSpPr>
          <p:nvPr>
            <p:ph type="sldNum" sz="quarter" idx="15"/>
          </p:nvPr>
        </p:nvSpPr>
        <p:spPr/>
        <p:txBody>
          <a:bodyPr/>
          <a:lstStyle/>
          <a:p>
            <a:fld id="{E917DE0E-AFB1-41FD-BC35-27DB61CA125F}" type="slidenum">
              <a:rPr lang="en-AU" smtClean="0"/>
              <a:pPr/>
              <a:t>24</a:t>
            </a:fld>
            <a:endParaRPr lang="en-AU" dirty="0"/>
          </a:p>
        </p:txBody>
      </p:sp>
      <p:sp>
        <p:nvSpPr>
          <p:cNvPr id="6" name="矩形 5">
            <a:extLst>
              <a:ext uri="{FF2B5EF4-FFF2-40B4-BE49-F238E27FC236}">
                <a16:creationId xmlns:a16="http://schemas.microsoft.com/office/drawing/2014/main" id="{C65AF483-9AA3-4FF0-1E27-02832004DFE6}"/>
              </a:ext>
            </a:extLst>
          </p:cNvPr>
          <p:cNvSpPr/>
          <p:nvPr/>
        </p:nvSpPr>
        <p:spPr>
          <a:xfrm>
            <a:off x="466725" y="915566"/>
            <a:ext cx="8081722" cy="1368152"/>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indent="-285750">
              <a:spcAft>
                <a:spcPts val="600"/>
              </a:spcAft>
              <a:buClr>
                <a:srgbClr val="FF0000"/>
              </a:buClr>
              <a:buSzPct val="70000"/>
              <a:buFont typeface="Wingdings" panose="05000000000000000000" pitchFamily="2" charset="2"/>
              <a:buChar char="n"/>
            </a:pPr>
            <a:r>
              <a:rPr lang="zh-CN" altLang="en-US" b="1" dirty="0">
                <a:solidFill>
                  <a:schemeClr val="accent1"/>
                </a:solidFill>
                <a:latin typeface="+mn-ea"/>
                <a:cs typeface="+mn-cs"/>
              </a:rPr>
              <a:t>单内采购审批：</a:t>
            </a:r>
            <a:endParaRPr lang="en-US" altLang="zh-CN" b="1" dirty="0">
              <a:solidFill>
                <a:schemeClr val="accent1"/>
              </a:solidFill>
              <a:latin typeface="+mn-ea"/>
              <a:cs typeface="+mn-cs"/>
            </a:endParaRPr>
          </a:p>
          <a:p>
            <a:pPr>
              <a:spcAft>
                <a:spcPts val="600"/>
              </a:spcAft>
              <a:buClr>
                <a:srgbClr val="FF0000"/>
              </a:buClr>
              <a:buSzPct val="70000"/>
            </a:pPr>
            <a:r>
              <a:rPr lang="zh-CN" altLang="en-US" sz="1400" dirty="0">
                <a:solidFill>
                  <a:schemeClr val="accent1"/>
                </a:solidFill>
                <a:latin typeface="+mn-ea"/>
                <a:cs typeface="+mn-cs"/>
              </a:rPr>
              <a:t>食品与非食品采购申请（</a:t>
            </a:r>
            <a:r>
              <a:rPr lang="en-US" altLang="zh-CN" sz="1400" dirty="0">
                <a:solidFill>
                  <a:schemeClr val="accent1"/>
                </a:solidFill>
                <a:latin typeface="+mn-ea"/>
                <a:cs typeface="+mn-cs"/>
              </a:rPr>
              <a:t>PR</a:t>
            </a:r>
            <a:r>
              <a:rPr lang="zh-CN" altLang="en-US" sz="1400" dirty="0">
                <a:solidFill>
                  <a:schemeClr val="accent1"/>
                </a:solidFill>
                <a:latin typeface="+mn-ea"/>
                <a:cs typeface="+mn-cs"/>
              </a:rPr>
              <a:t>）金额大于</a:t>
            </a:r>
            <a:r>
              <a:rPr lang="en-US" altLang="zh-CN" sz="1400" dirty="0">
                <a:solidFill>
                  <a:schemeClr val="accent1"/>
                </a:solidFill>
                <a:latin typeface="+mn-ea"/>
                <a:cs typeface="+mn-cs"/>
              </a:rPr>
              <a:t>70K</a:t>
            </a:r>
            <a:r>
              <a:rPr lang="zh-CN" altLang="en-US" sz="1400" dirty="0">
                <a:solidFill>
                  <a:schemeClr val="accent1"/>
                </a:solidFill>
                <a:latin typeface="+mn-ea"/>
                <a:cs typeface="+mn-cs"/>
              </a:rPr>
              <a:t>，服务类采购申请（</a:t>
            </a:r>
            <a:r>
              <a:rPr lang="en-US" altLang="zh-CN" sz="1400" dirty="0">
                <a:solidFill>
                  <a:schemeClr val="accent1"/>
                </a:solidFill>
                <a:latin typeface="+mn-ea"/>
                <a:cs typeface="+mn-cs"/>
              </a:rPr>
              <a:t>PR</a:t>
            </a:r>
            <a:r>
              <a:rPr lang="zh-CN" altLang="en-US" sz="1400" dirty="0">
                <a:solidFill>
                  <a:schemeClr val="accent1"/>
                </a:solidFill>
                <a:latin typeface="+mn-ea"/>
                <a:cs typeface="+mn-cs"/>
              </a:rPr>
              <a:t>）金额大于</a:t>
            </a:r>
            <a:r>
              <a:rPr lang="en-US" altLang="zh-CN" sz="1400" dirty="0">
                <a:solidFill>
                  <a:schemeClr val="accent1"/>
                </a:solidFill>
                <a:latin typeface="+mn-ea"/>
                <a:cs typeface="+mn-cs"/>
              </a:rPr>
              <a:t>20K</a:t>
            </a:r>
            <a:r>
              <a:rPr lang="zh-CN" altLang="en-US" sz="1400" dirty="0">
                <a:solidFill>
                  <a:schemeClr val="accent1"/>
                </a:solidFill>
                <a:latin typeface="+mn-ea"/>
                <a:cs typeface="+mn-cs"/>
              </a:rPr>
              <a:t>，提交后将系统将需要完成审批流（审批流以公司内网发布为准）</a:t>
            </a:r>
          </a:p>
        </p:txBody>
      </p:sp>
      <p:pic>
        <p:nvPicPr>
          <p:cNvPr id="7" name="图片 6">
            <a:extLst>
              <a:ext uri="{FF2B5EF4-FFF2-40B4-BE49-F238E27FC236}">
                <a16:creationId xmlns:a16="http://schemas.microsoft.com/office/drawing/2014/main" id="{5C3E9F66-061F-084A-3271-873A6023605C}"/>
              </a:ext>
            </a:extLst>
          </p:cNvPr>
          <p:cNvPicPr>
            <a:picLocks noChangeAspect="1"/>
          </p:cNvPicPr>
          <p:nvPr/>
        </p:nvPicPr>
        <p:blipFill>
          <a:blip r:embed="rId3"/>
          <a:stretch>
            <a:fillRect/>
          </a:stretch>
        </p:blipFill>
        <p:spPr>
          <a:xfrm>
            <a:off x="1194065" y="2005012"/>
            <a:ext cx="4105275" cy="1133475"/>
          </a:xfrm>
          <a:prstGeom prst="rect">
            <a:avLst/>
          </a:prstGeom>
        </p:spPr>
      </p:pic>
      <p:pic>
        <p:nvPicPr>
          <p:cNvPr id="8" name="图片 7">
            <a:extLst>
              <a:ext uri="{FF2B5EF4-FFF2-40B4-BE49-F238E27FC236}">
                <a16:creationId xmlns:a16="http://schemas.microsoft.com/office/drawing/2014/main" id="{7578C143-3160-2940-CE47-F49DCEDC8A5C}"/>
              </a:ext>
            </a:extLst>
          </p:cNvPr>
          <p:cNvPicPr>
            <a:picLocks noChangeAspect="1"/>
          </p:cNvPicPr>
          <p:nvPr/>
        </p:nvPicPr>
        <p:blipFill>
          <a:blip r:embed="rId4"/>
          <a:stretch>
            <a:fillRect/>
          </a:stretch>
        </p:blipFill>
        <p:spPr>
          <a:xfrm>
            <a:off x="5292080" y="1623839"/>
            <a:ext cx="2657855" cy="1674888"/>
          </a:xfrm>
          <a:prstGeom prst="rect">
            <a:avLst/>
          </a:prstGeom>
        </p:spPr>
      </p:pic>
      <p:sp>
        <p:nvSpPr>
          <p:cNvPr id="9" name="矩形 8">
            <a:extLst>
              <a:ext uri="{FF2B5EF4-FFF2-40B4-BE49-F238E27FC236}">
                <a16:creationId xmlns:a16="http://schemas.microsoft.com/office/drawing/2014/main" id="{B36B7497-8C2F-FBAA-8A7E-36FE6B42DC7F}"/>
              </a:ext>
            </a:extLst>
          </p:cNvPr>
          <p:cNvSpPr/>
          <p:nvPr/>
        </p:nvSpPr>
        <p:spPr>
          <a:xfrm>
            <a:off x="466725" y="3333096"/>
            <a:ext cx="8425755" cy="727726"/>
          </a:xfrm>
          <a:prstGeom prst="rect">
            <a:avLst/>
          </a:prstGeom>
        </p:spPr>
        <p:txBody>
          <a:bodyPr vert="horz" lIns="0" tIns="0" rIns="0" bIns="0" rtlCol="0">
            <a:normAutofit fontScale="85000" lnSpcReduction="10000"/>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Aft>
                <a:spcPts val="600"/>
              </a:spcAft>
              <a:buClr>
                <a:srgbClr val="FF0000"/>
              </a:buClr>
              <a:buSzPct val="70000"/>
            </a:pPr>
            <a:r>
              <a:rPr lang="zh-CN" altLang="en-US" sz="1400" b="1" dirty="0">
                <a:solidFill>
                  <a:schemeClr val="accent1"/>
                </a:solidFill>
                <a:latin typeface="+mn-lt"/>
                <a:cs typeface="+mn-cs"/>
              </a:rPr>
              <a:t>审批申请提交后可通过点击单内采购申请查询页面“审批中”查看当前审批节点</a:t>
            </a:r>
            <a:endParaRPr lang="en-US" altLang="zh-CN" sz="1400" b="1" dirty="0">
              <a:solidFill>
                <a:schemeClr val="accent1"/>
              </a:solidFill>
              <a:latin typeface="+mn-lt"/>
              <a:cs typeface="+mn-cs"/>
            </a:endParaRPr>
          </a:p>
          <a:p>
            <a:pPr>
              <a:spcAft>
                <a:spcPts val="600"/>
              </a:spcAft>
              <a:buClr>
                <a:srgbClr val="FF0000"/>
              </a:buClr>
              <a:buSzPct val="70000"/>
            </a:pPr>
            <a:r>
              <a:rPr lang="zh-CN" altLang="en-US" sz="1400" b="1" dirty="0">
                <a:solidFill>
                  <a:schemeClr val="accent1"/>
                </a:solidFill>
                <a:latin typeface="+mn-lt"/>
                <a:cs typeface="+mn-cs"/>
              </a:rPr>
              <a:t>审批权限可参考内网 </a:t>
            </a:r>
            <a:r>
              <a:rPr lang="zh-CN" altLang="en-US" sz="1400" b="1" dirty="0">
                <a:solidFill>
                  <a:schemeClr val="accent1"/>
                </a:solidFill>
                <a:latin typeface="+mn-lt"/>
                <a:cs typeface="+mn-cs"/>
                <a:hlinkClick r:id="rId5"/>
              </a:rPr>
              <a:t>审批流程及权限</a:t>
            </a:r>
            <a:endParaRPr lang="en-US" altLang="zh-CN" sz="1400" b="1" dirty="0">
              <a:solidFill>
                <a:schemeClr val="accent1"/>
              </a:solidFill>
              <a:latin typeface="+mn-lt"/>
              <a:cs typeface="+mn-cs"/>
            </a:endParaRPr>
          </a:p>
          <a:p>
            <a:pPr>
              <a:spcAft>
                <a:spcPts val="600"/>
              </a:spcAft>
              <a:buClr>
                <a:srgbClr val="FF0000"/>
              </a:buClr>
              <a:buSzPct val="70000"/>
            </a:pPr>
            <a:r>
              <a:rPr lang="en-US" altLang="zh-CN" sz="1400" b="1" dirty="0">
                <a:latin typeface="+mn-lt"/>
                <a:cs typeface="+mn-cs"/>
              </a:rPr>
              <a:t> </a:t>
            </a:r>
            <a:r>
              <a:rPr lang="zh-CN" altLang="en-US" sz="1400" b="1" dirty="0">
                <a:latin typeface="+mn-lt"/>
                <a:cs typeface="+mn-cs"/>
              </a:rPr>
              <a:t>请确保采购申请（</a:t>
            </a:r>
            <a:r>
              <a:rPr lang="en-US" altLang="zh-CN" sz="1400" b="1" dirty="0">
                <a:latin typeface="+mn-lt"/>
                <a:cs typeface="+mn-cs"/>
              </a:rPr>
              <a:t>PR</a:t>
            </a:r>
            <a:r>
              <a:rPr lang="zh-CN" altLang="en-US" sz="1400" b="1" dirty="0">
                <a:latin typeface="+mn-lt"/>
                <a:cs typeface="+mn-cs"/>
              </a:rPr>
              <a:t>）在要求送货日期前完成审批；如审批超时，则采购申请（</a:t>
            </a:r>
            <a:r>
              <a:rPr lang="en-US" altLang="zh-CN" sz="1400" b="1" dirty="0">
                <a:latin typeface="+mn-lt"/>
                <a:cs typeface="+mn-cs"/>
              </a:rPr>
              <a:t>PR</a:t>
            </a:r>
            <a:r>
              <a:rPr lang="zh-CN" altLang="en-US" sz="1400" b="1" dirty="0">
                <a:latin typeface="+mn-lt"/>
                <a:cs typeface="+mn-cs"/>
              </a:rPr>
              <a:t>）无效，需重新提交新采购申请（</a:t>
            </a:r>
            <a:r>
              <a:rPr lang="en-US" altLang="zh-CN" sz="1400" b="1" dirty="0">
                <a:latin typeface="+mn-lt"/>
                <a:cs typeface="+mn-cs"/>
              </a:rPr>
              <a:t>PR</a:t>
            </a:r>
            <a:r>
              <a:rPr lang="zh-CN" altLang="en-US" sz="1400" b="1" dirty="0">
                <a:latin typeface="+mn-lt"/>
                <a:cs typeface="+mn-cs"/>
              </a:rPr>
              <a:t>）</a:t>
            </a:r>
            <a:endParaRPr lang="en-US" altLang="zh-CN" sz="1400" b="1" dirty="0">
              <a:latin typeface="+mn-lt"/>
              <a:cs typeface="+mn-cs"/>
            </a:endParaRPr>
          </a:p>
        </p:txBody>
      </p:sp>
      <p:pic>
        <p:nvPicPr>
          <p:cNvPr id="10" name="图片 9">
            <a:extLst>
              <a:ext uri="{FF2B5EF4-FFF2-40B4-BE49-F238E27FC236}">
                <a16:creationId xmlns:a16="http://schemas.microsoft.com/office/drawing/2014/main" id="{1ADDFE5A-E86A-E950-C6BB-5A0224A879A8}"/>
              </a:ext>
            </a:extLst>
          </p:cNvPr>
          <p:cNvPicPr>
            <a:picLocks noChangeAspect="1"/>
          </p:cNvPicPr>
          <p:nvPr/>
        </p:nvPicPr>
        <p:blipFill>
          <a:blip r:embed="rId6"/>
          <a:stretch>
            <a:fillRect/>
          </a:stretch>
        </p:blipFill>
        <p:spPr>
          <a:xfrm>
            <a:off x="611559" y="4060822"/>
            <a:ext cx="8135797" cy="894380"/>
          </a:xfrm>
          <a:prstGeom prst="rect">
            <a:avLst/>
          </a:prstGeom>
        </p:spPr>
      </p:pic>
    </p:spTree>
    <p:extLst>
      <p:ext uri="{BB962C8B-B14F-4D97-AF65-F5344CB8AC3E}">
        <p14:creationId xmlns:p14="http://schemas.microsoft.com/office/powerpoint/2010/main" val="36900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3115BBE-E0A4-D54E-089F-87129E7CB00D}"/>
              </a:ext>
            </a:extLst>
          </p:cNvPr>
          <p:cNvPicPr>
            <a:picLocks noChangeAspect="1"/>
          </p:cNvPicPr>
          <p:nvPr/>
        </p:nvPicPr>
        <p:blipFill>
          <a:blip r:embed="rId3"/>
          <a:stretch>
            <a:fillRect/>
          </a:stretch>
        </p:blipFill>
        <p:spPr>
          <a:xfrm>
            <a:off x="3203848" y="1681012"/>
            <a:ext cx="5688632" cy="3151372"/>
          </a:xfrm>
          <a:prstGeom prst="rect">
            <a:avLst/>
          </a:prstGeom>
        </p:spPr>
      </p:pic>
      <p:sp>
        <p:nvSpPr>
          <p:cNvPr id="2" name="标题 1">
            <a:extLst>
              <a:ext uri="{FF2B5EF4-FFF2-40B4-BE49-F238E27FC236}">
                <a16:creationId xmlns:a16="http://schemas.microsoft.com/office/drawing/2014/main" id="{683A4502-E4D4-6C68-7928-F634DFB9C31B}"/>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单外物品询价</a:t>
            </a:r>
          </a:p>
        </p:txBody>
      </p:sp>
      <p:sp>
        <p:nvSpPr>
          <p:cNvPr id="5" name="灯片编号占位符 4">
            <a:extLst>
              <a:ext uri="{FF2B5EF4-FFF2-40B4-BE49-F238E27FC236}">
                <a16:creationId xmlns:a16="http://schemas.microsoft.com/office/drawing/2014/main" id="{F00B82E1-DF43-B1CA-0793-0E2D07A04282}"/>
              </a:ext>
            </a:extLst>
          </p:cNvPr>
          <p:cNvSpPr>
            <a:spLocks noGrp="1"/>
          </p:cNvSpPr>
          <p:nvPr>
            <p:ph type="sldNum" sz="quarter" idx="15"/>
          </p:nvPr>
        </p:nvSpPr>
        <p:spPr/>
        <p:txBody>
          <a:bodyPr/>
          <a:lstStyle/>
          <a:p>
            <a:fld id="{E917DE0E-AFB1-41FD-BC35-27DB61CA125F}" type="slidenum">
              <a:rPr lang="en-AU" smtClean="0"/>
              <a:pPr/>
              <a:t>25</a:t>
            </a:fld>
            <a:endParaRPr lang="en-AU" dirty="0"/>
          </a:p>
        </p:txBody>
      </p:sp>
      <p:sp>
        <p:nvSpPr>
          <p:cNvPr id="6" name="文本框 5">
            <a:extLst>
              <a:ext uri="{FF2B5EF4-FFF2-40B4-BE49-F238E27FC236}">
                <a16:creationId xmlns:a16="http://schemas.microsoft.com/office/drawing/2014/main" id="{21E952C4-82AD-225A-8847-0CCE7DF0CF81}"/>
              </a:ext>
            </a:extLst>
          </p:cNvPr>
          <p:cNvSpPr txBox="1"/>
          <p:nvPr/>
        </p:nvSpPr>
        <p:spPr>
          <a:xfrm>
            <a:off x="450334" y="778239"/>
            <a:ext cx="8224725" cy="2673361"/>
          </a:xfrm>
          <a:prstGeom prst="rect">
            <a:avLst/>
          </a:prstGeom>
          <a:noFill/>
        </p:spPr>
        <p:txBody>
          <a:bodyPr wrap="square">
            <a:spAutoFit/>
          </a:bodyPr>
          <a:lstStyle>
            <a:defPPr>
              <a:defRPr lang="en-US"/>
            </a:defPPr>
            <a:lvl1pPr lvl="0">
              <a:defRPr sz="1300">
                <a:solidFill>
                  <a:srgbClr val="2A295C"/>
                </a:solidFill>
                <a:latin typeface="+mn-ea"/>
              </a:defRPr>
            </a:lvl1pPr>
          </a:lstStyle>
          <a:p>
            <a:pPr marL="285750" indent="-285750">
              <a:lnSpc>
                <a:spcPct val="150000"/>
              </a:lnSpc>
              <a:buClr>
                <a:srgbClr val="FF0000"/>
              </a:buClr>
              <a:buFont typeface="Wingdings" panose="05000000000000000000" pitchFamily="2" charset="2"/>
              <a:buChar char="n"/>
            </a:pPr>
            <a:r>
              <a:rPr lang="zh-CN" altLang="en-US" sz="1600" b="1" dirty="0">
                <a:solidFill>
                  <a:schemeClr val="accent1"/>
                </a:solidFill>
                <a:sym typeface="Microsoft YaHei" panose="020B0503020204020204" pitchFamily="34" charset="-122"/>
              </a:rPr>
              <a:t>单外物品询价：</a:t>
            </a:r>
            <a:endParaRPr lang="en-US" altLang="zh-CN" sz="1600" b="1" dirty="0">
              <a:solidFill>
                <a:schemeClr val="accent1"/>
              </a:solidFill>
              <a:sym typeface="Microsoft YaHei" panose="020B0503020204020204" pitchFamily="34" charset="-122"/>
            </a:endParaRPr>
          </a:p>
          <a:p>
            <a:pPr>
              <a:lnSpc>
                <a:spcPct val="150000"/>
              </a:lnSpc>
              <a:buClr>
                <a:srgbClr val="FF0000"/>
              </a:buClr>
            </a:pPr>
            <a:r>
              <a:rPr lang="zh-CN" altLang="en-US" sz="1400" dirty="0">
                <a:solidFill>
                  <a:schemeClr val="accent1"/>
                </a:solidFill>
                <a:sym typeface="Microsoft YaHei" panose="020B0503020204020204" pitchFamily="34" charset="-122"/>
              </a:rPr>
              <a:t>单外物品通过在线询价功能进行询价</a:t>
            </a:r>
            <a:endParaRPr lang="en-US" altLang="zh-CN" sz="1400" dirty="0">
              <a:solidFill>
                <a:schemeClr val="accent1"/>
              </a:solidFill>
              <a:sym typeface="Microsoft YaHei" panose="020B0503020204020204" pitchFamily="34" charset="-122"/>
            </a:endParaRPr>
          </a:p>
          <a:p>
            <a:pPr>
              <a:lnSpc>
                <a:spcPct val="150000"/>
              </a:lnSpc>
              <a:buClr>
                <a:srgbClr val="FF0000"/>
              </a:buClr>
            </a:pPr>
            <a:r>
              <a:rPr lang="zh-CN" altLang="en-US" sz="1400" dirty="0">
                <a:solidFill>
                  <a:schemeClr val="accent1"/>
                </a:solidFill>
                <a:sym typeface="Microsoft YaHei" panose="020B0503020204020204" pitchFamily="34" charset="-122"/>
              </a:rPr>
              <a:t>根据采购需求选择：</a:t>
            </a:r>
            <a:endParaRPr lang="en-US" altLang="zh-CN" sz="1400" dirty="0">
              <a:solidFill>
                <a:schemeClr val="accent1"/>
              </a:solidFill>
              <a:sym typeface="Microsoft YaHei" panose="020B0503020204020204" pitchFamily="34" charset="-122"/>
            </a:endParaRPr>
          </a:p>
          <a:p>
            <a:pPr marL="285750" indent="-285750">
              <a:lnSpc>
                <a:spcPct val="150000"/>
              </a:lnSpc>
              <a:buClr>
                <a:srgbClr val="FF0000"/>
              </a:buClr>
              <a:buFontTx/>
              <a:buChar char="-"/>
            </a:pPr>
            <a:r>
              <a:rPr lang="zh-CN" altLang="en-US" sz="1400" dirty="0">
                <a:solidFill>
                  <a:schemeClr val="accent1"/>
                </a:solidFill>
                <a:sym typeface="Microsoft YaHei" panose="020B0503020204020204" pitchFamily="34" charset="-122"/>
              </a:rPr>
              <a:t>报价单大类</a:t>
            </a:r>
            <a:endParaRPr lang="en-US" altLang="zh-CN" sz="1400" dirty="0">
              <a:solidFill>
                <a:schemeClr val="accent1"/>
              </a:solidFill>
              <a:sym typeface="Microsoft YaHei" panose="020B0503020204020204" pitchFamily="34" charset="-122"/>
            </a:endParaRPr>
          </a:p>
          <a:p>
            <a:pPr marL="285750" indent="-285750">
              <a:lnSpc>
                <a:spcPct val="150000"/>
              </a:lnSpc>
              <a:buClr>
                <a:srgbClr val="FF0000"/>
              </a:buClr>
              <a:buFontTx/>
              <a:buChar char="-"/>
            </a:pPr>
            <a:r>
              <a:rPr lang="zh-CN" altLang="en-US" sz="1400" dirty="0">
                <a:solidFill>
                  <a:schemeClr val="accent1"/>
                </a:solidFill>
                <a:sym typeface="Microsoft YaHei" panose="020B0503020204020204" pitchFamily="34" charset="-122"/>
              </a:rPr>
              <a:t>要求送货日时间</a:t>
            </a:r>
            <a:endParaRPr lang="en-US" altLang="zh-CN" sz="1400" dirty="0">
              <a:solidFill>
                <a:schemeClr val="accent1"/>
              </a:solidFill>
              <a:sym typeface="Microsoft YaHei" panose="020B0503020204020204" pitchFamily="34" charset="-122"/>
            </a:endParaRPr>
          </a:p>
          <a:p>
            <a:pPr marL="285750" indent="-285750">
              <a:lnSpc>
                <a:spcPct val="150000"/>
              </a:lnSpc>
              <a:buClr>
                <a:srgbClr val="FF0000"/>
              </a:buClr>
              <a:buFontTx/>
              <a:buChar char="-"/>
            </a:pPr>
            <a:r>
              <a:rPr lang="zh-CN" altLang="en-US" sz="1400" dirty="0">
                <a:solidFill>
                  <a:schemeClr val="accent1"/>
                </a:solidFill>
                <a:sym typeface="Microsoft YaHei" panose="020B0503020204020204" pitchFamily="34" charset="-122"/>
              </a:rPr>
              <a:t>预算金额</a:t>
            </a:r>
            <a:endParaRPr lang="en-US" altLang="zh-CN" sz="1400" dirty="0">
              <a:solidFill>
                <a:schemeClr val="accent1"/>
              </a:solidFill>
              <a:sym typeface="Microsoft YaHei" panose="020B0503020204020204" pitchFamily="34" charset="-122"/>
            </a:endParaRPr>
          </a:p>
          <a:p>
            <a:pPr marL="285750" indent="-285750">
              <a:lnSpc>
                <a:spcPct val="150000"/>
              </a:lnSpc>
              <a:buClr>
                <a:srgbClr val="FF0000"/>
              </a:buClr>
              <a:buFontTx/>
              <a:buChar char="-"/>
            </a:pPr>
            <a:r>
              <a:rPr lang="zh-CN" altLang="en-US" sz="1400" dirty="0">
                <a:solidFill>
                  <a:schemeClr val="accent1"/>
                </a:solidFill>
                <a:sym typeface="Microsoft YaHei" panose="020B0503020204020204" pitchFamily="34" charset="-122"/>
              </a:rPr>
              <a:t>是否从麦德龙采购</a:t>
            </a:r>
            <a:endParaRPr lang="en-US" altLang="zh-CN" sz="1400" dirty="0">
              <a:solidFill>
                <a:schemeClr val="accent1"/>
              </a:solidFill>
              <a:sym typeface="Microsoft YaHei" panose="020B0503020204020204" pitchFamily="34" charset="-122"/>
            </a:endParaRPr>
          </a:p>
          <a:p>
            <a:pPr marL="285750" indent="-285750">
              <a:lnSpc>
                <a:spcPct val="150000"/>
              </a:lnSpc>
              <a:buClr>
                <a:srgbClr val="FF0000"/>
              </a:buClr>
              <a:buFontTx/>
              <a:buChar char="-"/>
            </a:pPr>
            <a:r>
              <a:rPr lang="zh-CN" altLang="en-US" sz="1400" dirty="0">
                <a:solidFill>
                  <a:schemeClr val="accent1"/>
                </a:solidFill>
                <a:sym typeface="Microsoft YaHei" panose="020B0503020204020204" pitchFamily="34" charset="-122"/>
              </a:rPr>
              <a:t>是否为一次性采购</a:t>
            </a:r>
            <a:endParaRPr lang="en-US" altLang="zh-CN" sz="1400" dirty="0">
              <a:solidFill>
                <a:schemeClr val="accent1"/>
              </a:solidFill>
              <a:sym typeface="Microsoft YaHei" panose="020B0503020204020204" pitchFamily="34" charset="-122"/>
            </a:endParaRPr>
          </a:p>
        </p:txBody>
      </p:sp>
      <p:sp>
        <p:nvSpPr>
          <p:cNvPr id="11" name="矩形 10">
            <a:extLst>
              <a:ext uri="{FF2B5EF4-FFF2-40B4-BE49-F238E27FC236}">
                <a16:creationId xmlns:a16="http://schemas.microsoft.com/office/drawing/2014/main" id="{E63259F7-0B61-8857-6FC9-593A6980B706}"/>
              </a:ext>
            </a:extLst>
          </p:cNvPr>
          <p:cNvSpPr/>
          <p:nvPr/>
        </p:nvSpPr>
        <p:spPr bwMode="auto">
          <a:xfrm>
            <a:off x="3209662" y="2095052"/>
            <a:ext cx="1794388" cy="432048"/>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7" name="矩形 6">
            <a:extLst>
              <a:ext uri="{FF2B5EF4-FFF2-40B4-BE49-F238E27FC236}">
                <a16:creationId xmlns:a16="http://schemas.microsoft.com/office/drawing/2014/main" id="{D52C8339-7CC1-2A6F-E1F9-09D877C5FBED}"/>
              </a:ext>
            </a:extLst>
          </p:cNvPr>
          <p:cNvSpPr/>
          <p:nvPr/>
        </p:nvSpPr>
        <p:spPr bwMode="auto">
          <a:xfrm>
            <a:off x="3234294" y="4032579"/>
            <a:ext cx="1337707" cy="294721"/>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8" name="矩形 7">
            <a:extLst>
              <a:ext uri="{FF2B5EF4-FFF2-40B4-BE49-F238E27FC236}">
                <a16:creationId xmlns:a16="http://schemas.microsoft.com/office/drawing/2014/main" id="{42C6D566-B18E-80B6-995B-1F1A57D84711}"/>
              </a:ext>
            </a:extLst>
          </p:cNvPr>
          <p:cNvSpPr/>
          <p:nvPr/>
        </p:nvSpPr>
        <p:spPr bwMode="auto">
          <a:xfrm>
            <a:off x="5148066" y="1947691"/>
            <a:ext cx="432048" cy="219369"/>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9" name="矩形 8">
            <a:extLst>
              <a:ext uri="{FF2B5EF4-FFF2-40B4-BE49-F238E27FC236}">
                <a16:creationId xmlns:a16="http://schemas.microsoft.com/office/drawing/2014/main" id="{E931EC01-C5A1-4EFD-CD74-90A0DFBA95D8}"/>
              </a:ext>
            </a:extLst>
          </p:cNvPr>
          <p:cNvSpPr/>
          <p:nvPr/>
        </p:nvSpPr>
        <p:spPr bwMode="auto">
          <a:xfrm>
            <a:off x="5364089" y="3175173"/>
            <a:ext cx="3024335" cy="1080119"/>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12" name="矩形 11">
            <a:extLst>
              <a:ext uri="{FF2B5EF4-FFF2-40B4-BE49-F238E27FC236}">
                <a16:creationId xmlns:a16="http://schemas.microsoft.com/office/drawing/2014/main" id="{17FCDDA8-BE11-91B7-37B3-250948711239}"/>
              </a:ext>
            </a:extLst>
          </p:cNvPr>
          <p:cNvSpPr/>
          <p:nvPr/>
        </p:nvSpPr>
        <p:spPr bwMode="auto">
          <a:xfrm>
            <a:off x="8020004" y="4355131"/>
            <a:ext cx="296414" cy="188194"/>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Tree>
    <p:extLst>
      <p:ext uri="{BB962C8B-B14F-4D97-AF65-F5344CB8AC3E}">
        <p14:creationId xmlns:p14="http://schemas.microsoft.com/office/powerpoint/2010/main" val="13414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CB354BB-52C7-AEA9-26C0-97F69A3AB6F6}"/>
              </a:ext>
            </a:extLst>
          </p:cNvPr>
          <p:cNvPicPr>
            <a:picLocks noChangeAspect="1"/>
          </p:cNvPicPr>
          <p:nvPr/>
        </p:nvPicPr>
        <p:blipFill>
          <a:blip r:embed="rId3"/>
          <a:stretch>
            <a:fillRect/>
          </a:stretch>
        </p:blipFill>
        <p:spPr>
          <a:xfrm>
            <a:off x="577460" y="2156909"/>
            <a:ext cx="7989080" cy="2502052"/>
          </a:xfrm>
          <a:prstGeom prst="rect">
            <a:avLst/>
          </a:prstGeom>
        </p:spPr>
      </p:pic>
      <p:sp>
        <p:nvSpPr>
          <p:cNvPr id="2" name="标题 1">
            <a:extLst>
              <a:ext uri="{FF2B5EF4-FFF2-40B4-BE49-F238E27FC236}">
                <a16:creationId xmlns:a16="http://schemas.microsoft.com/office/drawing/2014/main" id="{5A3C1B29-CFA3-1FFA-DF17-DBF531CA642A}"/>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636145E8-AE27-2CCC-5E54-3752864AE87E}"/>
              </a:ext>
            </a:extLst>
          </p:cNvPr>
          <p:cNvSpPr>
            <a:spLocks noGrp="1"/>
          </p:cNvSpPr>
          <p:nvPr>
            <p:ph type="sldNum" sz="quarter" idx="15"/>
          </p:nvPr>
        </p:nvSpPr>
        <p:spPr/>
        <p:txBody>
          <a:bodyPr/>
          <a:lstStyle/>
          <a:p>
            <a:fld id="{E917DE0E-AFB1-41FD-BC35-27DB61CA125F}" type="slidenum">
              <a:rPr lang="en-AU" smtClean="0"/>
              <a:pPr/>
              <a:t>26</a:t>
            </a:fld>
            <a:endParaRPr lang="en-AU" dirty="0"/>
          </a:p>
        </p:txBody>
      </p:sp>
      <p:sp>
        <p:nvSpPr>
          <p:cNvPr id="6" name="文本框 5">
            <a:extLst>
              <a:ext uri="{FF2B5EF4-FFF2-40B4-BE49-F238E27FC236}">
                <a16:creationId xmlns:a16="http://schemas.microsoft.com/office/drawing/2014/main" id="{A42F6EBD-A102-4B98-1D99-532374726C1F}"/>
              </a:ext>
            </a:extLst>
          </p:cNvPr>
          <p:cNvSpPr txBox="1"/>
          <p:nvPr/>
        </p:nvSpPr>
        <p:spPr>
          <a:xfrm>
            <a:off x="450334" y="778239"/>
            <a:ext cx="8224725" cy="734368"/>
          </a:xfrm>
          <a:prstGeom prst="rect">
            <a:avLst/>
          </a:prstGeom>
          <a:noFill/>
        </p:spPr>
        <p:txBody>
          <a:bodyPr wrap="square">
            <a:spAutoFit/>
          </a:bodyPr>
          <a:lstStyle>
            <a:defPPr>
              <a:defRPr lang="en-US"/>
            </a:defPPr>
            <a:lvl1pPr lvl="0">
              <a:defRPr sz="1300">
                <a:solidFill>
                  <a:srgbClr val="2A295C"/>
                </a:solidFill>
                <a:latin typeface="+mn-ea"/>
              </a:defRPr>
            </a:lvl1pPr>
          </a:lstStyle>
          <a:p>
            <a:pPr marL="285750" indent="-285750">
              <a:lnSpc>
                <a:spcPct val="150000"/>
              </a:lnSpc>
              <a:buClr>
                <a:srgbClr val="FF0000"/>
              </a:buClr>
              <a:buFont typeface="Wingdings" panose="05000000000000000000" pitchFamily="2" charset="2"/>
              <a:buChar char="n"/>
            </a:pPr>
            <a:r>
              <a:rPr lang="zh-CN" altLang="en-US" sz="1600" b="1" dirty="0">
                <a:solidFill>
                  <a:schemeClr val="accent1"/>
                </a:solidFill>
                <a:sym typeface="Microsoft YaHei" panose="020B0503020204020204" pitchFamily="34" charset="-122"/>
              </a:rPr>
              <a:t>单外物品询价：</a:t>
            </a:r>
            <a:endParaRPr lang="en-US" altLang="zh-CN" sz="1600" b="1" dirty="0">
              <a:solidFill>
                <a:schemeClr val="accent1"/>
              </a:solidFill>
              <a:sym typeface="Microsoft YaHei" panose="020B0503020204020204" pitchFamily="34" charset="-122"/>
            </a:endParaRPr>
          </a:p>
          <a:p>
            <a:pPr>
              <a:lnSpc>
                <a:spcPct val="150000"/>
              </a:lnSpc>
              <a:buClr>
                <a:schemeClr val="accent1"/>
              </a:buClr>
            </a:pPr>
            <a:r>
              <a:rPr lang="zh-CN" altLang="en-US" sz="1400" dirty="0">
                <a:solidFill>
                  <a:schemeClr val="accent1"/>
                </a:solidFill>
                <a:sym typeface="Microsoft YaHei" panose="020B0503020204020204" pitchFamily="34" charset="-122"/>
              </a:rPr>
              <a:t>填写物品分类，物品名称，采购单位，申请数量，品牌，颜色，存储条件，规格</a:t>
            </a:r>
          </a:p>
        </p:txBody>
      </p:sp>
      <p:sp>
        <p:nvSpPr>
          <p:cNvPr id="9" name="文本框 8">
            <a:extLst>
              <a:ext uri="{FF2B5EF4-FFF2-40B4-BE49-F238E27FC236}">
                <a16:creationId xmlns:a16="http://schemas.microsoft.com/office/drawing/2014/main" id="{21794168-399D-A54E-61D3-39CB8DDB8624}"/>
              </a:ext>
            </a:extLst>
          </p:cNvPr>
          <p:cNvSpPr txBox="1"/>
          <p:nvPr/>
        </p:nvSpPr>
        <p:spPr>
          <a:xfrm>
            <a:off x="577460" y="1716940"/>
            <a:ext cx="6836704" cy="276999"/>
          </a:xfrm>
          <a:prstGeom prst="rect">
            <a:avLst/>
          </a:prstGeom>
        </p:spPr>
        <p:txBody>
          <a:bodyPr vert="horz" lIns="0" tIns="0" rIns="0" bIns="0" rtlCol="0">
            <a:normAutofit/>
          </a:bodyPr>
          <a:lstStyle>
            <a:defPPr>
              <a:defRPr lang="en-US"/>
            </a:defPPr>
            <a:lvl1pPr fontAlgn="base">
              <a:spcBef>
                <a:spcPct val="0"/>
              </a:spcBef>
              <a:spcAft>
                <a:spcPts val="600"/>
              </a:spcAft>
              <a:buClr>
                <a:srgbClr val="FF0000"/>
              </a:buClr>
              <a:buSzPct val="70000"/>
              <a:defRPr sz="1200" b="1">
                <a:solidFill>
                  <a:srgbClr val="FF0000"/>
                </a:solidFill>
              </a:defRPr>
            </a:lvl1pPr>
            <a:lvl2pPr marL="457200" fontAlgn="base">
              <a:spcBef>
                <a:spcPct val="0"/>
              </a:spcBef>
              <a:spcAft>
                <a:spcPct val="0"/>
              </a:spcAft>
              <a:defRPr>
                <a:latin typeface="Arial" pitchFamily="34" charset="0"/>
                <a:cs typeface="Arial" pitchFamily="34" charset="0"/>
              </a:defRPr>
            </a:lvl2pPr>
            <a:lvl3pPr marL="914400" fontAlgn="base">
              <a:spcBef>
                <a:spcPct val="0"/>
              </a:spcBef>
              <a:spcAft>
                <a:spcPct val="0"/>
              </a:spcAft>
              <a:defRPr>
                <a:latin typeface="Arial" pitchFamily="34" charset="0"/>
                <a:cs typeface="Arial" pitchFamily="34" charset="0"/>
              </a:defRPr>
            </a:lvl3pPr>
            <a:lvl4pPr marL="1371600" fontAlgn="base">
              <a:spcBef>
                <a:spcPct val="0"/>
              </a:spcBef>
              <a:spcAft>
                <a:spcPct val="0"/>
              </a:spcAft>
              <a:defRPr>
                <a:latin typeface="Arial" pitchFamily="34" charset="0"/>
                <a:cs typeface="Arial" pitchFamily="34" charset="0"/>
              </a:defRPr>
            </a:lvl4pPr>
            <a:lvl5pPr marL="1828800" fontAlgn="base">
              <a:spcBef>
                <a:spcPct val="0"/>
              </a:spcBef>
              <a:spcAft>
                <a:spcPct val="0"/>
              </a:spcAft>
              <a:defRPr>
                <a:latin typeface="Arial" pitchFamily="34" charset="0"/>
                <a:cs typeface="Arial" pitchFamily="34" charset="0"/>
              </a:defRPr>
            </a:lvl5pPr>
            <a:lvl6pPr marL="2286000" defTabSz="914400">
              <a:defRPr>
                <a:latin typeface="Arial" pitchFamily="34" charset="0"/>
                <a:cs typeface="Arial" pitchFamily="34" charset="0"/>
              </a:defRPr>
            </a:lvl6pPr>
            <a:lvl7pPr marL="2743200" defTabSz="914400">
              <a:defRPr>
                <a:latin typeface="Arial" pitchFamily="34" charset="0"/>
                <a:cs typeface="Arial" pitchFamily="34" charset="0"/>
              </a:defRPr>
            </a:lvl7pPr>
            <a:lvl8pPr marL="3200400" defTabSz="914400">
              <a:defRPr>
                <a:latin typeface="Arial" pitchFamily="34" charset="0"/>
                <a:cs typeface="Arial" pitchFamily="34" charset="0"/>
              </a:defRPr>
            </a:lvl8pPr>
            <a:lvl9pPr marL="3657600" defTabSz="914400">
              <a:defRPr>
                <a:latin typeface="Arial" pitchFamily="34" charset="0"/>
                <a:cs typeface="Arial" pitchFamily="34" charset="0"/>
              </a:defRPr>
            </a:lvl9pPr>
          </a:lstStyle>
          <a:p>
            <a:r>
              <a:rPr lang="zh-CN" altLang="en-US" dirty="0">
                <a:solidFill>
                  <a:schemeClr val="tx1"/>
                </a:solidFill>
              </a:rPr>
              <a:t>品牌，颜色，存储条件，规格非必填，但详细的描述可增加询价准确率</a:t>
            </a:r>
          </a:p>
        </p:txBody>
      </p:sp>
      <p:sp>
        <p:nvSpPr>
          <p:cNvPr id="10" name="文本框 9">
            <a:extLst>
              <a:ext uri="{FF2B5EF4-FFF2-40B4-BE49-F238E27FC236}">
                <a16:creationId xmlns:a16="http://schemas.microsoft.com/office/drawing/2014/main" id="{EA8FA740-1D21-9C61-9A99-E079D95B45E8}"/>
              </a:ext>
            </a:extLst>
          </p:cNvPr>
          <p:cNvSpPr txBox="1"/>
          <p:nvPr/>
        </p:nvSpPr>
        <p:spPr>
          <a:xfrm>
            <a:off x="3059832" y="4114276"/>
            <a:ext cx="4918214" cy="553998"/>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effectLst/>
                <a:uLnTx/>
                <a:uFillTx/>
                <a:ea typeface="微软雅黑" panose="020B0503020204020204" pitchFamily="34" charset="-122"/>
                <a:cs typeface="+mn-cs"/>
              </a:rPr>
              <a:t>填写举例</a:t>
            </a:r>
            <a:endParaRPr kumimoji="0" lang="en-US" altLang="zh-CN" sz="1000" b="0" i="0" u="none" strike="noStrike" kern="1200" cap="none" spc="0" normalizeH="0" baseline="0" noProof="0" dirty="0">
              <a:ln>
                <a:noFill/>
              </a:ln>
              <a:effectLst/>
              <a:uLnTx/>
              <a:uFillTx/>
              <a:ea typeface="微软雅黑" panose="020B0503020204020204" pitchFamily="34" charset="-122"/>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srgbClr val="2A295C"/>
              </a:solidFill>
              <a:effectLst/>
              <a:uLnTx/>
              <a:uFillTx/>
              <a:ea typeface="微软雅黑" panose="020B0503020204020204" pitchFamily="34" charset="-122"/>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2A295C"/>
                </a:solidFill>
                <a:effectLst/>
                <a:uLnTx/>
                <a:uFillTx/>
                <a:ea typeface="微软雅黑" panose="020B0503020204020204" pitchFamily="34" charset="-122"/>
                <a:cs typeface="+mn-cs"/>
              </a:rPr>
              <a:t>产品经理与供应商可根据以上描述提供准确的产品及报价</a:t>
            </a:r>
            <a:endParaRPr kumimoji="0" lang="en-US" altLang="zh-CN" sz="1000" b="0" i="0" u="none" strike="noStrike" kern="1200" cap="none" spc="0" normalizeH="0" baseline="0" noProof="0" dirty="0">
              <a:ln>
                <a:noFill/>
              </a:ln>
              <a:solidFill>
                <a:srgbClr val="2A295C"/>
              </a:solidFill>
              <a:effectLst/>
              <a:uLnTx/>
              <a:uFillTx/>
              <a:ea typeface="微软雅黑" panose="020B0503020204020204" pitchFamily="34" charset="-122"/>
              <a:cs typeface="+mn-cs"/>
            </a:endParaRPr>
          </a:p>
        </p:txBody>
      </p:sp>
      <p:sp>
        <p:nvSpPr>
          <p:cNvPr id="8" name="矩形 7">
            <a:extLst>
              <a:ext uri="{FF2B5EF4-FFF2-40B4-BE49-F238E27FC236}">
                <a16:creationId xmlns:a16="http://schemas.microsoft.com/office/drawing/2014/main" id="{8CD180DF-9789-46A6-215D-E1618942D5FD}"/>
              </a:ext>
            </a:extLst>
          </p:cNvPr>
          <p:cNvSpPr/>
          <p:nvPr/>
        </p:nvSpPr>
        <p:spPr bwMode="auto">
          <a:xfrm>
            <a:off x="611561" y="2499742"/>
            <a:ext cx="2304256" cy="1800200"/>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Tree>
    <p:extLst>
      <p:ext uri="{BB962C8B-B14F-4D97-AF65-F5344CB8AC3E}">
        <p14:creationId xmlns:p14="http://schemas.microsoft.com/office/powerpoint/2010/main" val="222467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8774D7-3456-02C7-D42D-935F2F69010B}"/>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436FB930-FAD7-F8C8-B0EF-61400AD62567}"/>
              </a:ext>
            </a:extLst>
          </p:cNvPr>
          <p:cNvSpPr>
            <a:spLocks noGrp="1"/>
          </p:cNvSpPr>
          <p:nvPr>
            <p:ph type="sldNum" sz="quarter" idx="15"/>
          </p:nvPr>
        </p:nvSpPr>
        <p:spPr/>
        <p:txBody>
          <a:bodyPr/>
          <a:lstStyle/>
          <a:p>
            <a:fld id="{E917DE0E-AFB1-41FD-BC35-27DB61CA125F}" type="slidenum">
              <a:rPr lang="en-AU" smtClean="0"/>
              <a:pPr/>
              <a:t>27</a:t>
            </a:fld>
            <a:endParaRPr lang="en-AU" dirty="0"/>
          </a:p>
        </p:txBody>
      </p:sp>
      <p:sp>
        <p:nvSpPr>
          <p:cNvPr id="6" name="文本框 5">
            <a:extLst>
              <a:ext uri="{FF2B5EF4-FFF2-40B4-BE49-F238E27FC236}">
                <a16:creationId xmlns:a16="http://schemas.microsoft.com/office/drawing/2014/main" id="{6640DE90-EE2A-486E-2688-429006D6D99E}"/>
              </a:ext>
            </a:extLst>
          </p:cNvPr>
          <p:cNvSpPr txBox="1"/>
          <p:nvPr/>
        </p:nvSpPr>
        <p:spPr>
          <a:xfrm>
            <a:off x="477512" y="795813"/>
            <a:ext cx="8367588" cy="1631216"/>
          </a:xfrm>
          <a:prstGeom prst="rect">
            <a:avLst/>
          </a:prstGeom>
          <a:noFill/>
        </p:spPr>
        <p:txBody>
          <a:bodyPr wrap="square" rtlCol="0">
            <a:spAutoFit/>
          </a:bodyPr>
          <a:lstStyle/>
          <a:p>
            <a:pPr marL="342900" indent="-342900">
              <a:buClr>
                <a:srgbClr val="FF0000"/>
              </a:buClr>
              <a:buFont typeface="Wingdings" panose="05000000000000000000" pitchFamily="2" charset="2"/>
              <a:buChar char="n"/>
              <a:defRPr/>
            </a:pPr>
            <a:r>
              <a:rPr lang="zh-CN" altLang="en-US" sz="1400" b="1" dirty="0">
                <a:solidFill>
                  <a:schemeClr val="accent1"/>
                </a:solidFill>
                <a:latin typeface="+mn-ea"/>
                <a:sym typeface="Microsoft YaHei" panose="020B0503020204020204" pitchFamily="34" charset="-122"/>
              </a:rPr>
              <a:t>单外物品询价：</a:t>
            </a:r>
            <a:endParaRPr kumimoji="0" lang="en-US" altLang="zh-CN" sz="1400" b="0" i="0" u="none" strike="noStrike" kern="1200" cap="none" spc="0" normalizeH="0" baseline="0" noProof="0" dirty="0">
              <a:ln>
                <a:noFill/>
              </a:ln>
              <a:solidFill>
                <a:srgbClr val="2A295C"/>
              </a:solidFill>
              <a:effectLst/>
              <a:uLnTx/>
              <a:uFillTx/>
              <a:latin typeface="+mn-ea"/>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A295C"/>
                </a:solidFill>
                <a:effectLst/>
                <a:uLnTx/>
                <a:uFillTx/>
                <a:latin typeface="+mn-ea"/>
                <a:cs typeface="+mn-cs"/>
              </a:rPr>
              <a:t>点击“添加”后，补充右边必填信息，包括：询价名称，联系电话，要求送货时间，产品经理，申请理由等信息</a:t>
            </a:r>
            <a:endParaRPr kumimoji="0" lang="en-US" altLang="zh-CN" sz="1400" b="0" i="0" u="none" strike="noStrike" kern="1200" cap="none" spc="0" normalizeH="0" baseline="0" noProof="0" dirty="0">
              <a:ln>
                <a:noFill/>
              </a:ln>
              <a:solidFill>
                <a:srgbClr val="2A295C"/>
              </a:solidFill>
              <a:effectLst/>
              <a:uLnTx/>
              <a:uFillTx/>
              <a:latin typeface="+mn-ea"/>
              <a:cs typeface="+mn-cs"/>
            </a:endParaRPr>
          </a:p>
          <a:p>
            <a:pPr marL="285750" marR="0" lvl="0" indent="-285750" algn="l" defTabSz="816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latin typeface="+mn-ea"/>
                <a:cs typeface="+mn-cs"/>
              </a:rPr>
              <a:t>期望的采购次数将会影响报价，同时一次性采购的报价仅可提交一次采购订单</a:t>
            </a:r>
            <a:endParaRPr kumimoji="0" lang="en-US" altLang="zh-CN" sz="1400" b="0" i="0" u="none" strike="noStrike" kern="1200" cap="none" spc="0" normalizeH="0" baseline="0" noProof="0" dirty="0">
              <a:ln>
                <a:noFill/>
              </a:ln>
              <a:effectLst/>
              <a:uLnTx/>
              <a:uFillTx/>
              <a:latin typeface="+mn-ea"/>
              <a:cs typeface="+mn-cs"/>
            </a:endParaRPr>
          </a:p>
          <a:p>
            <a:pPr marL="285750" marR="0" lvl="0" indent="-285750" algn="l" defTabSz="816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latin typeface="+mn-ea"/>
                <a:cs typeface="+mn-cs"/>
              </a:rPr>
              <a:t>请根据产品经理负责的产品范围在下拉框中选择相应的产品经理</a:t>
            </a:r>
            <a:endParaRPr kumimoji="0" lang="en-US" altLang="zh-CN" sz="1400" b="0" i="0" u="none" strike="noStrike" kern="1200" cap="none" spc="0" normalizeH="0" baseline="0" noProof="0" dirty="0">
              <a:ln>
                <a:noFill/>
              </a:ln>
              <a:effectLst/>
              <a:uLnTx/>
              <a:uFillTx/>
              <a:latin typeface="+mn-ea"/>
              <a:cs typeface="+mn-cs"/>
            </a:endParaRPr>
          </a:p>
          <a:p>
            <a:pPr marL="285750" marR="0" lvl="0" indent="-285750" algn="l" defTabSz="816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latin typeface="+mn-ea"/>
                <a:cs typeface="+mn-cs"/>
              </a:rPr>
              <a:t>填写期望的产品要求送货时间，小于</a:t>
            </a:r>
            <a:r>
              <a:rPr kumimoji="0" lang="en-US" altLang="zh-CN" sz="1400" b="0" i="0" u="none" strike="noStrike" kern="1200" cap="none" spc="0" normalizeH="0" baseline="0" noProof="0" dirty="0">
                <a:ln>
                  <a:noFill/>
                </a:ln>
                <a:effectLst/>
                <a:uLnTx/>
                <a:uFillTx/>
                <a:latin typeface="+mn-ea"/>
                <a:cs typeface="+mn-cs"/>
              </a:rPr>
              <a:t>24</a:t>
            </a:r>
            <a:r>
              <a:rPr kumimoji="0" lang="zh-CN" altLang="en-US" sz="1400" b="0" i="0" u="none" strike="noStrike" kern="1200" cap="none" spc="0" normalizeH="0" baseline="0" noProof="0" dirty="0">
                <a:ln>
                  <a:noFill/>
                </a:ln>
                <a:effectLst/>
                <a:uLnTx/>
                <a:uFillTx/>
                <a:latin typeface="+mn-ea"/>
                <a:cs typeface="+mn-cs"/>
              </a:rPr>
              <a:t>小时的食品询价将被视为应急询价</a:t>
            </a:r>
            <a:endParaRPr kumimoji="0" lang="en-US" altLang="zh-CN" sz="1400" b="0" i="0" u="none" strike="noStrike" kern="1200" cap="none" spc="0" normalizeH="0" baseline="0" noProof="0" dirty="0">
              <a:ln>
                <a:noFill/>
              </a:ln>
              <a:effectLst/>
              <a:uLnTx/>
              <a:uFillTx/>
              <a:latin typeface="+mn-ea"/>
              <a:cs typeface="+mn-cs"/>
            </a:endParaRPr>
          </a:p>
          <a:p>
            <a:pPr marL="285750" marR="0" lvl="0" indent="-285750" algn="l" defTabSz="816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latin typeface="+mn-ea"/>
                <a:cs typeface="+mn-cs"/>
              </a:rPr>
              <a:t>上传附件货填写备注供产品经理询价时进行参考</a:t>
            </a:r>
          </a:p>
        </p:txBody>
      </p:sp>
      <p:pic>
        <p:nvPicPr>
          <p:cNvPr id="4" name="图片 3">
            <a:extLst>
              <a:ext uri="{FF2B5EF4-FFF2-40B4-BE49-F238E27FC236}">
                <a16:creationId xmlns:a16="http://schemas.microsoft.com/office/drawing/2014/main" id="{FB79116B-6DDB-5027-304A-E05C17778283}"/>
              </a:ext>
            </a:extLst>
          </p:cNvPr>
          <p:cNvPicPr>
            <a:picLocks noChangeAspect="1"/>
          </p:cNvPicPr>
          <p:nvPr/>
        </p:nvPicPr>
        <p:blipFill>
          <a:blip r:embed="rId3"/>
          <a:stretch>
            <a:fillRect/>
          </a:stretch>
        </p:blipFill>
        <p:spPr>
          <a:xfrm>
            <a:off x="827584" y="2513642"/>
            <a:ext cx="7079109" cy="2386158"/>
          </a:xfrm>
          <a:prstGeom prst="rect">
            <a:avLst/>
          </a:prstGeom>
        </p:spPr>
      </p:pic>
      <p:sp>
        <p:nvSpPr>
          <p:cNvPr id="3" name="矩形 2">
            <a:extLst>
              <a:ext uri="{FF2B5EF4-FFF2-40B4-BE49-F238E27FC236}">
                <a16:creationId xmlns:a16="http://schemas.microsoft.com/office/drawing/2014/main" id="{C1640823-AC67-7613-6782-0EC2DF9BE271}"/>
              </a:ext>
            </a:extLst>
          </p:cNvPr>
          <p:cNvSpPr/>
          <p:nvPr/>
        </p:nvSpPr>
        <p:spPr bwMode="auto">
          <a:xfrm>
            <a:off x="1835696" y="3128250"/>
            <a:ext cx="288032" cy="144016"/>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83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923C-7315-50C1-E53B-DDF0789A8B2C}"/>
            </a:ext>
          </a:extLst>
        </p:cNvPr>
        <p:cNvGrpSpPr/>
        <p:nvPr/>
      </p:nvGrpSpPr>
      <p:grpSpPr>
        <a:xfrm>
          <a:off x="0" y="0"/>
          <a:ext cx="0" cy="0"/>
          <a:chOff x="0" y="0"/>
          <a:chExt cx="0" cy="0"/>
        </a:xfrm>
      </p:grpSpPr>
      <p:pic>
        <p:nvPicPr>
          <p:cNvPr id="12" name="图片 11">
            <a:extLst>
              <a:ext uri="{FF2B5EF4-FFF2-40B4-BE49-F238E27FC236}">
                <a16:creationId xmlns:a16="http://schemas.microsoft.com/office/drawing/2014/main" id="{68AF5B56-5874-F7A7-613C-FA65F246A426}"/>
              </a:ext>
            </a:extLst>
          </p:cNvPr>
          <p:cNvPicPr>
            <a:picLocks noChangeAspect="1"/>
          </p:cNvPicPr>
          <p:nvPr/>
        </p:nvPicPr>
        <p:blipFill>
          <a:blip r:embed="rId3"/>
          <a:stretch>
            <a:fillRect/>
          </a:stretch>
        </p:blipFill>
        <p:spPr>
          <a:xfrm>
            <a:off x="724992" y="2052109"/>
            <a:ext cx="7694016" cy="2783967"/>
          </a:xfrm>
          <a:prstGeom prst="rect">
            <a:avLst/>
          </a:prstGeom>
        </p:spPr>
      </p:pic>
      <p:sp>
        <p:nvSpPr>
          <p:cNvPr id="2" name="标题 1">
            <a:extLst>
              <a:ext uri="{FF2B5EF4-FFF2-40B4-BE49-F238E27FC236}">
                <a16:creationId xmlns:a16="http://schemas.microsoft.com/office/drawing/2014/main" id="{6DB2E852-2C19-E74B-27D2-C398D3EC84D2}"/>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3AFC586F-F1A8-C91A-F315-E7713E1D55FF}"/>
              </a:ext>
            </a:extLst>
          </p:cNvPr>
          <p:cNvSpPr>
            <a:spLocks noGrp="1"/>
          </p:cNvSpPr>
          <p:nvPr>
            <p:ph type="sldNum" sz="quarter" idx="15"/>
          </p:nvPr>
        </p:nvSpPr>
        <p:spPr/>
        <p:txBody>
          <a:bodyPr/>
          <a:lstStyle/>
          <a:p>
            <a:fld id="{E917DE0E-AFB1-41FD-BC35-27DB61CA125F}" type="slidenum">
              <a:rPr lang="en-AU" smtClean="0"/>
              <a:pPr/>
              <a:t>28</a:t>
            </a:fld>
            <a:endParaRPr lang="en-AU" dirty="0"/>
          </a:p>
        </p:txBody>
      </p:sp>
      <p:sp>
        <p:nvSpPr>
          <p:cNvPr id="6" name="文本框 5">
            <a:extLst>
              <a:ext uri="{FF2B5EF4-FFF2-40B4-BE49-F238E27FC236}">
                <a16:creationId xmlns:a16="http://schemas.microsoft.com/office/drawing/2014/main" id="{4C90489B-992E-2CC3-C024-3D6D2FB2E08B}"/>
              </a:ext>
            </a:extLst>
          </p:cNvPr>
          <p:cNvSpPr txBox="1"/>
          <p:nvPr/>
        </p:nvSpPr>
        <p:spPr>
          <a:xfrm>
            <a:off x="477512" y="795813"/>
            <a:ext cx="8367588" cy="984885"/>
          </a:xfrm>
          <a:prstGeom prst="rect">
            <a:avLst/>
          </a:prstGeom>
          <a:noFill/>
        </p:spPr>
        <p:txBody>
          <a:bodyPr wrap="square" rtlCol="0">
            <a:spAutoFit/>
          </a:bodyPr>
          <a:lstStyle/>
          <a:p>
            <a:pPr marL="342900" indent="-342900">
              <a:buClr>
                <a:srgbClr val="FF0000"/>
              </a:buClr>
              <a:buFont typeface="Wingdings" panose="05000000000000000000" pitchFamily="2" charset="2"/>
              <a:buChar char="n"/>
              <a:defRPr/>
            </a:pPr>
            <a:r>
              <a:rPr lang="en-US" altLang="zh-CN" b="1" dirty="0">
                <a:solidFill>
                  <a:schemeClr val="accent1"/>
                </a:solidFill>
                <a:latin typeface="+mn-ea"/>
                <a:sym typeface="Microsoft YaHei" panose="020B0503020204020204" pitchFamily="34" charset="-122"/>
              </a:rPr>
              <a:t>50K </a:t>
            </a:r>
            <a:r>
              <a:rPr lang="zh-CN" altLang="en-US" b="1" dirty="0">
                <a:solidFill>
                  <a:schemeClr val="accent1"/>
                </a:solidFill>
                <a:latin typeface="+mn-ea"/>
                <a:sym typeface="Microsoft YaHei" panose="020B0503020204020204" pitchFamily="34" charset="-122"/>
              </a:rPr>
              <a:t>以下非食品</a:t>
            </a:r>
            <a:r>
              <a:rPr lang="en-US" altLang="zh-CN" b="1" dirty="0">
                <a:solidFill>
                  <a:schemeClr val="accent1"/>
                </a:solidFill>
                <a:latin typeface="+mn-ea"/>
                <a:sym typeface="Microsoft YaHei" panose="020B0503020204020204" pitchFamily="34" charset="-122"/>
              </a:rPr>
              <a:t>/</a:t>
            </a:r>
            <a:r>
              <a:rPr lang="zh-CN" altLang="en-US" b="1" dirty="0">
                <a:solidFill>
                  <a:schemeClr val="accent1"/>
                </a:solidFill>
                <a:latin typeface="+mn-ea"/>
                <a:sym typeface="Microsoft YaHei" panose="020B0503020204020204" pitchFamily="34" charset="-122"/>
              </a:rPr>
              <a:t>服务单外物品询价：</a:t>
            </a:r>
            <a:endParaRPr lang="en-US" altLang="zh-CN" b="1" dirty="0">
              <a:solidFill>
                <a:schemeClr val="accent1"/>
              </a:solidFill>
              <a:latin typeface="+mn-ea"/>
              <a:sym typeface="Microsoft YaHei" panose="020B0503020204020204" pitchFamily="34" charset="-122"/>
            </a:endParaRPr>
          </a:p>
          <a:p>
            <a:pPr>
              <a:buClr>
                <a:srgbClr val="FF0000"/>
              </a:buClr>
              <a:defRPr/>
            </a:pPr>
            <a:r>
              <a:rPr lang="zh-CN" altLang="en-US" sz="1400" dirty="0">
                <a:solidFill>
                  <a:schemeClr val="accent1"/>
                </a:solidFill>
                <a:latin typeface="+mn-ea"/>
              </a:rPr>
              <a:t>对于</a:t>
            </a:r>
            <a:r>
              <a:rPr lang="en-US" altLang="zh-CN" sz="1400" dirty="0">
                <a:solidFill>
                  <a:schemeClr val="accent1"/>
                </a:solidFill>
                <a:latin typeface="+mn-ea"/>
              </a:rPr>
              <a:t>50K </a:t>
            </a:r>
            <a:r>
              <a:rPr lang="zh-CN" altLang="en-US" sz="1400" dirty="0">
                <a:solidFill>
                  <a:schemeClr val="accent1"/>
                </a:solidFill>
                <a:latin typeface="+mn-ea"/>
              </a:rPr>
              <a:t>以下非食品</a:t>
            </a:r>
            <a:r>
              <a:rPr lang="en-US" altLang="zh-CN" sz="1400" dirty="0">
                <a:solidFill>
                  <a:schemeClr val="accent1"/>
                </a:solidFill>
                <a:latin typeface="+mn-ea"/>
              </a:rPr>
              <a:t>/</a:t>
            </a:r>
            <a:r>
              <a:rPr lang="zh-CN" altLang="en-US" sz="1400" dirty="0">
                <a:solidFill>
                  <a:schemeClr val="accent1"/>
                </a:solidFill>
                <a:latin typeface="+mn-ea"/>
              </a:rPr>
              <a:t>服务单外物品询价需根据线下三方比价结果</a:t>
            </a:r>
            <a:endParaRPr lang="en-US" altLang="zh-CN" sz="1400" dirty="0">
              <a:solidFill>
                <a:schemeClr val="accent1"/>
              </a:solidFill>
              <a:latin typeface="+mn-ea"/>
            </a:endParaRPr>
          </a:p>
          <a:p>
            <a:pPr>
              <a:buClr>
                <a:srgbClr val="FF0000"/>
              </a:buClr>
              <a:defRPr/>
            </a:pPr>
            <a:r>
              <a:rPr lang="zh-CN" altLang="en-US" sz="1400" dirty="0">
                <a:solidFill>
                  <a:schemeClr val="accent1"/>
                </a:solidFill>
                <a:latin typeface="+mn-ea"/>
              </a:rPr>
              <a:t>填写产品的价格信息（专票填写未税价格，普票填写含税价格），税率信息，报价失效日期</a:t>
            </a:r>
            <a:endParaRPr lang="en-US" altLang="zh-CN" sz="1400" dirty="0">
              <a:solidFill>
                <a:schemeClr val="accent1"/>
              </a:solidFill>
              <a:latin typeface="+mn-ea"/>
            </a:endParaRPr>
          </a:p>
          <a:p>
            <a:pPr>
              <a:buClr>
                <a:srgbClr val="FF0000"/>
              </a:buClr>
              <a:defRPr/>
            </a:pPr>
            <a:r>
              <a:rPr lang="zh-CN" altLang="en-US" sz="1400" dirty="0">
                <a:solidFill>
                  <a:schemeClr val="accent1"/>
                </a:solidFill>
                <a:latin typeface="+mn-ea"/>
              </a:rPr>
              <a:t>以及选择中标供应商，并上传三方比价的支持文件</a:t>
            </a:r>
            <a:endParaRPr lang="en-US" altLang="zh-CN" sz="1400" dirty="0">
              <a:solidFill>
                <a:schemeClr val="accent1"/>
              </a:solidFill>
              <a:latin typeface="+mn-ea"/>
            </a:endParaRPr>
          </a:p>
        </p:txBody>
      </p:sp>
      <p:sp>
        <p:nvSpPr>
          <p:cNvPr id="10" name="矩形 9">
            <a:extLst>
              <a:ext uri="{FF2B5EF4-FFF2-40B4-BE49-F238E27FC236}">
                <a16:creationId xmlns:a16="http://schemas.microsoft.com/office/drawing/2014/main" id="{B0EBFCCA-BCD4-81B7-A6AA-EBF65E7ADB63}"/>
              </a:ext>
            </a:extLst>
          </p:cNvPr>
          <p:cNvSpPr/>
          <p:nvPr/>
        </p:nvSpPr>
        <p:spPr bwMode="auto">
          <a:xfrm>
            <a:off x="724993" y="4080121"/>
            <a:ext cx="2334840" cy="535131"/>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13" name="矩形 12">
            <a:extLst>
              <a:ext uri="{FF2B5EF4-FFF2-40B4-BE49-F238E27FC236}">
                <a16:creationId xmlns:a16="http://schemas.microsoft.com/office/drawing/2014/main" id="{CB208D64-A270-1B2E-C91F-806FA2D700CC}"/>
              </a:ext>
            </a:extLst>
          </p:cNvPr>
          <p:cNvSpPr/>
          <p:nvPr/>
        </p:nvSpPr>
        <p:spPr bwMode="auto">
          <a:xfrm>
            <a:off x="2987824" y="3176526"/>
            <a:ext cx="2664296" cy="535131"/>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14" name="矩形 13">
            <a:extLst>
              <a:ext uri="{FF2B5EF4-FFF2-40B4-BE49-F238E27FC236}">
                <a16:creationId xmlns:a16="http://schemas.microsoft.com/office/drawing/2014/main" id="{16F3E3E2-2EC5-2A2E-2962-7C3E41802D13}"/>
              </a:ext>
            </a:extLst>
          </p:cNvPr>
          <p:cNvSpPr/>
          <p:nvPr/>
        </p:nvSpPr>
        <p:spPr bwMode="auto">
          <a:xfrm>
            <a:off x="5724128" y="3176527"/>
            <a:ext cx="1872208" cy="187312"/>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Tree>
    <p:extLst>
      <p:ext uri="{BB962C8B-B14F-4D97-AF65-F5344CB8AC3E}">
        <p14:creationId xmlns:p14="http://schemas.microsoft.com/office/powerpoint/2010/main" val="109029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FC765F-93B9-5D41-19C4-8A847F5BEC5D}"/>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4B40DCEC-B547-577A-186D-80C868D6C0CE}"/>
              </a:ext>
            </a:extLst>
          </p:cNvPr>
          <p:cNvSpPr>
            <a:spLocks noGrp="1"/>
          </p:cNvSpPr>
          <p:nvPr>
            <p:ph type="sldNum" sz="quarter" idx="15"/>
          </p:nvPr>
        </p:nvSpPr>
        <p:spPr/>
        <p:txBody>
          <a:bodyPr/>
          <a:lstStyle/>
          <a:p>
            <a:fld id="{E917DE0E-AFB1-41FD-BC35-27DB61CA125F}" type="slidenum">
              <a:rPr lang="en-AU" smtClean="0"/>
              <a:pPr/>
              <a:t>29</a:t>
            </a:fld>
            <a:endParaRPr lang="en-AU" dirty="0"/>
          </a:p>
        </p:txBody>
      </p:sp>
      <p:sp>
        <p:nvSpPr>
          <p:cNvPr id="6" name="文本框 5">
            <a:extLst>
              <a:ext uri="{FF2B5EF4-FFF2-40B4-BE49-F238E27FC236}">
                <a16:creationId xmlns:a16="http://schemas.microsoft.com/office/drawing/2014/main" id="{3D1F361A-2462-F98D-A305-E3AA34129E21}"/>
              </a:ext>
            </a:extLst>
          </p:cNvPr>
          <p:cNvSpPr txBox="1"/>
          <p:nvPr/>
        </p:nvSpPr>
        <p:spPr>
          <a:xfrm>
            <a:off x="477512" y="795813"/>
            <a:ext cx="8367588" cy="1389291"/>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defRPr/>
            </a:pPr>
            <a:r>
              <a:rPr lang="zh-CN" altLang="en-US" b="1" dirty="0">
                <a:solidFill>
                  <a:schemeClr val="accent1"/>
                </a:solidFill>
                <a:sym typeface="Microsoft YaHei" panose="020B0503020204020204" pitchFamily="34" charset="-122"/>
              </a:rPr>
              <a:t>单外询价申请复制：</a:t>
            </a:r>
            <a:endParaRPr kumimoji="0" lang="en-US" altLang="zh-CN"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填写查询条件点击“查询”，可查询历史询价申请</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点击“新建”按钮，可直接发起询价申请</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点击“复制”按钮，可复制历史申请并重新提交询价申请单</a:t>
            </a:r>
          </a:p>
        </p:txBody>
      </p:sp>
      <p:pic>
        <p:nvPicPr>
          <p:cNvPr id="7" name="图片 6">
            <a:extLst>
              <a:ext uri="{FF2B5EF4-FFF2-40B4-BE49-F238E27FC236}">
                <a16:creationId xmlns:a16="http://schemas.microsoft.com/office/drawing/2014/main" id="{DB682274-5604-1921-5423-5C635E5F187E}"/>
              </a:ext>
            </a:extLst>
          </p:cNvPr>
          <p:cNvPicPr>
            <a:picLocks noChangeAspect="1"/>
          </p:cNvPicPr>
          <p:nvPr/>
        </p:nvPicPr>
        <p:blipFill>
          <a:blip r:embed="rId3"/>
          <a:stretch>
            <a:fillRect/>
          </a:stretch>
        </p:blipFill>
        <p:spPr>
          <a:xfrm>
            <a:off x="1151343" y="2427734"/>
            <a:ext cx="7019925" cy="2247900"/>
          </a:xfrm>
          <a:prstGeom prst="rect">
            <a:avLst/>
          </a:prstGeom>
        </p:spPr>
      </p:pic>
    </p:spTree>
    <p:extLst>
      <p:ext uri="{BB962C8B-B14F-4D97-AF65-F5344CB8AC3E}">
        <p14:creationId xmlns:p14="http://schemas.microsoft.com/office/powerpoint/2010/main" val="323636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30A5ABE8-06FB-9162-6850-1F2A9DCFE6D6}"/>
              </a:ext>
            </a:extLst>
          </p:cNvPr>
          <p:cNvSpPr>
            <a:spLocks noGrp="1"/>
          </p:cNvSpPr>
          <p:nvPr>
            <p:ph type="sldNum" sz="quarter" idx="15"/>
          </p:nvPr>
        </p:nvSpPr>
        <p:spPr/>
        <p:txBody>
          <a:bodyPr/>
          <a:lstStyle/>
          <a:p>
            <a:fld id="{E917DE0E-AFB1-41FD-BC35-27DB61CA125F}" type="slidenum">
              <a:rPr lang="en-AU" smtClean="0"/>
              <a:pPr/>
              <a:t>3</a:t>
            </a:fld>
            <a:endParaRPr lang="en-AU" dirty="0"/>
          </a:p>
        </p:txBody>
      </p:sp>
      <p:sp>
        <p:nvSpPr>
          <p:cNvPr id="7" name="矩形 6">
            <a:extLst>
              <a:ext uri="{FF2B5EF4-FFF2-40B4-BE49-F238E27FC236}">
                <a16:creationId xmlns:a16="http://schemas.microsoft.com/office/drawing/2014/main" id="{121DA716-C230-5835-50CF-AC3B1BB1C08D}"/>
              </a:ext>
            </a:extLst>
          </p:cNvPr>
          <p:cNvSpPr/>
          <p:nvPr/>
        </p:nvSpPr>
        <p:spPr>
          <a:xfrm>
            <a:off x="-14718" y="1563638"/>
            <a:ext cx="9158718" cy="144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lumMod val="65000"/>
                    <a:lumOff val="35000"/>
                  </a:schemeClr>
                </a:solidFill>
                <a:latin typeface="+mj-lt"/>
              </a:rPr>
              <a:t>系统总览</a:t>
            </a:r>
          </a:p>
        </p:txBody>
      </p:sp>
      <p:sp>
        <p:nvSpPr>
          <p:cNvPr id="8" name="平行四边形 7">
            <a:extLst>
              <a:ext uri="{FF2B5EF4-FFF2-40B4-BE49-F238E27FC236}">
                <a16:creationId xmlns:a16="http://schemas.microsoft.com/office/drawing/2014/main" id="{046D404A-EDC3-C5B2-6EB8-F6ADB0AF3932}"/>
              </a:ext>
            </a:extLst>
          </p:cNvPr>
          <p:cNvSpPr/>
          <p:nvPr/>
        </p:nvSpPr>
        <p:spPr>
          <a:xfrm>
            <a:off x="1187624" y="1563638"/>
            <a:ext cx="1512168" cy="1440160"/>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01</a:t>
            </a:r>
            <a:endParaRPr lang="zh-CN" altLang="en-US" sz="4000" b="1" dirty="0"/>
          </a:p>
        </p:txBody>
      </p:sp>
      <p:sp>
        <p:nvSpPr>
          <p:cNvPr id="9" name="文本框 8">
            <a:extLst>
              <a:ext uri="{FF2B5EF4-FFF2-40B4-BE49-F238E27FC236}">
                <a16:creationId xmlns:a16="http://schemas.microsoft.com/office/drawing/2014/main" id="{41A7BCD8-55A9-5AAA-C681-4FAA8929FFEA}"/>
              </a:ext>
            </a:extLst>
          </p:cNvPr>
          <p:cNvSpPr txBox="1"/>
          <p:nvPr/>
        </p:nvSpPr>
        <p:spPr>
          <a:xfrm>
            <a:off x="2411760" y="3422596"/>
            <a:ext cx="4320480" cy="998607"/>
          </a:xfrm>
          <a:prstGeom prst="rect">
            <a:avLst/>
          </a:prstGeom>
          <a:noFill/>
        </p:spPr>
        <p:txBody>
          <a:bodyPr wrap="square" numCol="2" rtlCol="0">
            <a:spAutoFit/>
          </a:bodyPr>
          <a:lstStyle/>
          <a:p>
            <a:pPr marL="285750" indent="-285750">
              <a:lnSpc>
                <a:spcPct val="200000"/>
              </a:lnSpc>
              <a:buFont typeface="Arial" panose="020B0604020202020204" pitchFamily="34" charset="0"/>
              <a:buChar char="•"/>
            </a:pPr>
            <a:r>
              <a:rPr lang="zh-CN" altLang="en-US" b="1" dirty="0">
                <a:solidFill>
                  <a:schemeClr val="accent1"/>
                </a:solidFill>
                <a:latin typeface="+mn-ea"/>
              </a:rPr>
              <a:t>账号申请</a:t>
            </a:r>
            <a:endParaRPr lang="en-US" altLang="zh-CN" b="1" dirty="0">
              <a:solidFill>
                <a:schemeClr val="accent1"/>
              </a:solidFill>
              <a:latin typeface="+mn-ea"/>
            </a:endParaRPr>
          </a:p>
          <a:p>
            <a:pPr marL="285750" indent="-285750">
              <a:lnSpc>
                <a:spcPct val="200000"/>
              </a:lnSpc>
              <a:buFont typeface="Arial" panose="020B0604020202020204" pitchFamily="34" charset="0"/>
              <a:buChar char="•"/>
            </a:pPr>
            <a:r>
              <a:rPr lang="zh-CN" altLang="en-US" b="1" dirty="0">
                <a:solidFill>
                  <a:schemeClr val="accent1"/>
                </a:solidFill>
                <a:latin typeface="+mn-ea"/>
              </a:rPr>
              <a:t>系统登入</a:t>
            </a:r>
            <a:endParaRPr lang="en-US" altLang="zh-CN" b="1" dirty="0">
              <a:solidFill>
                <a:schemeClr val="accent1"/>
              </a:solidFill>
              <a:latin typeface="+mn-ea"/>
            </a:endParaRPr>
          </a:p>
          <a:p>
            <a:pPr marL="285750" indent="-285750">
              <a:lnSpc>
                <a:spcPct val="200000"/>
              </a:lnSpc>
              <a:buFont typeface="Arial" panose="020B0604020202020204" pitchFamily="34" charset="0"/>
              <a:buChar char="•"/>
            </a:pPr>
            <a:r>
              <a:rPr lang="zh-CN" altLang="en-US" b="1" dirty="0">
                <a:solidFill>
                  <a:schemeClr val="accent1"/>
                </a:solidFill>
                <a:latin typeface="+mn-ea"/>
              </a:rPr>
              <a:t>问题报修</a:t>
            </a:r>
            <a:endParaRPr lang="en-US" altLang="zh-CN" b="1" dirty="0">
              <a:solidFill>
                <a:schemeClr val="accent1"/>
              </a:solidFill>
              <a:latin typeface="+mn-ea"/>
            </a:endParaRPr>
          </a:p>
          <a:p>
            <a:pPr marL="285750" indent="-285750">
              <a:lnSpc>
                <a:spcPct val="200000"/>
              </a:lnSpc>
              <a:buFont typeface="Arial" panose="020B0604020202020204" pitchFamily="34" charset="0"/>
              <a:buChar char="•"/>
            </a:pPr>
            <a:r>
              <a:rPr lang="zh-CN" altLang="en-US" b="1" dirty="0">
                <a:solidFill>
                  <a:schemeClr val="accent1"/>
                </a:solidFill>
                <a:latin typeface="+mn-ea"/>
              </a:rPr>
              <a:t>培训申请</a:t>
            </a:r>
            <a:endParaRPr lang="en-US" altLang="zh-CN" b="1" dirty="0">
              <a:solidFill>
                <a:schemeClr val="accent1"/>
              </a:solidFill>
              <a:latin typeface="+mn-ea"/>
            </a:endParaRPr>
          </a:p>
        </p:txBody>
      </p:sp>
    </p:spTree>
    <p:extLst>
      <p:ext uri="{BB962C8B-B14F-4D97-AF65-F5344CB8AC3E}">
        <p14:creationId xmlns:p14="http://schemas.microsoft.com/office/powerpoint/2010/main" val="28556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70295-CF52-3556-3038-3F0EF9D61133}"/>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2620F21D-E94D-0DFB-1994-CE78C1E9E876}"/>
              </a:ext>
            </a:extLst>
          </p:cNvPr>
          <p:cNvPicPr>
            <a:picLocks noChangeAspect="1"/>
          </p:cNvPicPr>
          <p:nvPr/>
        </p:nvPicPr>
        <p:blipFill>
          <a:blip r:embed="rId3"/>
          <a:stretch>
            <a:fillRect/>
          </a:stretch>
        </p:blipFill>
        <p:spPr>
          <a:xfrm>
            <a:off x="539552" y="2859782"/>
            <a:ext cx="7740352" cy="1335100"/>
          </a:xfrm>
          <a:prstGeom prst="rect">
            <a:avLst/>
          </a:prstGeom>
        </p:spPr>
      </p:pic>
      <p:sp>
        <p:nvSpPr>
          <p:cNvPr id="2" name="标题 1">
            <a:extLst>
              <a:ext uri="{FF2B5EF4-FFF2-40B4-BE49-F238E27FC236}">
                <a16:creationId xmlns:a16="http://schemas.microsoft.com/office/drawing/2014/main" id="{E990AF93-5E35-0CEF-4D87-3AE8A55E54DC}"/>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80E22322-3D34-48FA-A97D-E36456DA975D}"/>
              </a:ext>
            </a:extLst>
          </p:cNvPr>
          <p:cNvSpPr>
            <a:spLocks noGrp="1"/>
          </p:cNvSpPr>
          <p:nvPr>
            <p:ph type="sldNum" sz="quarter" idx="15"/>
          </p:nvPr>
        </p:nvSpPr>
        <p:spPr/>
        <p:txBody>
          <a:bodyPr/>
          <a:lstStyle/>
          <a:p>
            <a:fld id="{E917DE0E-AFB1-41FD-BC35-27DB61CA125F}" type="slidenum">
              <a:rPr lang="en-AU" smtClean="0"/>
              <a:pPr/>
              <a:t>30</a:t>
            </a:fld>
            <a:endParaRPr lang="en-AU" dirty="0"/>
          </a:p>
        </p:txBody>
      </p:sp>
      <p:sp>
        <p:nvSpPr>
          <p:cNvPr id="6" name="文本框 5">
            <a:extLst>
              <a:ext uri="{FF2B5EF4-FFF2-40B4-BE49-F238E27FC236}">
                <a16:creationId xmlns:a16="http://schemas.microsoft.com/office/drawing/2014/main" id="{242FAA98-3880-D253-930B-05F30883F286}"/>
              </a:ext>
            </a:extLst>
          </p:cNvPr>
          <p:cNvSpPr txBox="1"/>
          <p:nvPr/>
        </p:nvSpPr>
        <p:spPr>
          <a:xfrm>
            <a:off x="477512" y="795813"/>
            <a:ext cx="8367588" cy="1846659"/>
          </a:xfrm>
          <a:prstGeom prst="rect">
            <a:avLst/>
          </a:prstGeom>
          <a:noFill/>
        </p:spPr>
        <p:txBody>
          <a:bodyPr wrap="square" rtlCol="0">
            <a:spAutoFit/>
          </a:bodyPr>
          <a:lstStyle/>
          <a:p>
            <a:pPr marL="342900" indent="-342900">
              <a:buClr>
                <a:srgbClr val="FF0000"/>
              </a:buClr>
              <a:buFont typeface="Wingdings" panose="05000000000000000000" pitchFamily="2" charset="2"/>
              <a:buChar char="n"/>
              <a:defRPr/>
            </a:pPr>
            <a:r>
              <a:rPr lang="zh-CN" altLang="en-US" b="1" dirty="0">
                <a:solidFill>
                  <a:schemeClr val="accent1"/>
                </a:solidFill>
                <a:latin typeface="+mn-ea"/>
                <a:sym typeface="Microsoft YaHei" panose="020B0503020204020204" pitchFamily="34" charset="-122"/>
              </a:rPr>
              <a:t>一次性采购询价</a:t>
            </a:r>
            <a:endParaRPr lang="en-US" altLang="zh-CN" b="1" dirty="0">
              <a:solidFill>
                <a:schemeClr val="accent1"/>
              </a:solidFill>
              <a:latin typeface="+mn-ea"/>
              <a:sym typeface="Microsoft YaHei" panose="020B0503020204020204" pitchFamily="34" charset="-122"/>
            </a:endParaRPr>
          </a:p>
          <a:p>
            <a:pPr>
              <a:buClr>
                <a:srgbClr val="FF0000"/>
              </a:buClr>
              <a:defRPr/>
            </a:pPr>
            <a:r>
              <a:rPr lang="zh-CN" altLang="en-US" sz="1400" b="1" dirty="0">
                <a:solidFill>
                  <a:schemeClr val="accent1"/>
                </a:solidFill>
                <a:latin typeface="+mn-ea"/>
                <a:sym typeface="Microsoft YaHei" panose="020B0503020204020204" pitchFamily="34" charset="-122"/>
              </a:rPr>
              <a:t>一次性采购定义：仅发生一次的采购需求，在询价发起时由申请人进行选择该选项（是否为“一次性采购”）</a:t>
            </a:r>
            <a:endParaRPr lang="en-US" altLang="zh-CN" sz="1400" b="1" dirty="0">
              <a:solidFill>
                <a:schemeClr val="accent1"/>
              </a:solidFill>
              <a:latin typeface="+mn-ea"/>
              <a:sym typeface="Microsoft YaHei" panose="020B0503020204020204" pitchFamily="34" charset="-122"/>
            </a:endParaRPr>
          </a:p>
          <a:p>
            <a:pPr>
              <a:buClr>
                <a:srgbClr val="FF0000"/>
              </a:buClr>
              <a:defRPr/>
            </a:pPr>
            <a:endParaRPr lang="en-US" altLang="zh-CN" sz="1400" b="1" dirty="0">
              <a:solidFill>
                <a:schemeClr val="accent1"/>
              </a:solidFill>
              <a:latin typeface="+mn-ea"/>
              <a:sym typeface="Microsoft YaHei" panose="020B0503020204020204" pitchFamily="34" charset="-122"/>
            </a:endParaRPr>
          </a:p>
          <a:p>
            <a:pPr>
              <a:buClr>
                <a:srgbClr val="FF0000"/>
              </a:buClr>
              <a:defRPr/>
            </a:pPr>
            <a:r>
              <a:rPr lang="zh-CN" altLang="en-US" sz="1400" dirty="0">
                <a:solidFill>
                  <a:schemeClr val="accent1"/>
                </a:solidFill>
                <a:latin typeface="+mn-ea"/>
              </a:rPr>
              <a:t>当一次性采购询价的报价流程完成后，可在询价界面查询到相应的报价信息</a:t>
            </a:r>
            <a:endParaRPr lang="en-US" altLang="zh-CN" sz="1400" dirty="0">
              <a:solidFill>
                <a:schemeClr val="accent1"/>
              </a:solidFill>
              <a:latin typeface="+mn-ea"/>
            </a:endParaRPr>
          </a:p>
          <a:p>
            <a:pPr>
              <a:buClr>
                <a:srgbClr val="FF0000"/>
              </a:buClr>
              <a:defRPr/>
            </a:pPr>
            <a:r>
              <a:rPr lang="zh-CN" altLang="en-US" sz="1400" dirty="0">
                <a:solidFill>
                  <a:schemeClr val="accent1"/>
                </a:solidFill>
                <a:latin typeface="+mn-ea"/>
              </a:rPr>
              <a:t>（该报价仅可使用一次用于提交单外采购申请，提交采购申请时订购量的调整不可超过询价需求量的</a:t>
            </a:r>
            <a:r>
              <a:rPr lang="en-US" altLang="zh-CN" sz="1400" dirty="0">
                <a:solidFill>
                  <a:schemeClr val="accent1"/>
                </a:solidFill>
                <a:latin typeface="+mn-ea"/>
              </a:rPr>
              <a:t>±5%</a:t>
            </a:r>
            <a:r>
              <a:rPr lang="zh-CN" altLang="en-US" sz="1400" dirty="0">
                <a:solidFill>
                  <a:schemeClr val="accent1"/>
                </a:solidFill>
                <a:latin typeface="+mn-ea"/>
              </a:rPr>
              <a:t>）</a:t>
            </a:r>
            <a:endParaRPr lang="en-US" altLang="zh-CN" sz="1400" dirty="0">
              <a:solidFill>
                <a:schemeClr val="accent1"/>
              </a:solidFill>
              <a:latin typeface="+mn-ea"/>
            </a:endParaRPr>
          </a:p>
          <a:p>
            <a:pPr>
              <a:buClr>
                <a:srgbClr val="FF0000"/>
              </a:buClr>
              <a:defRPr/>
            </a:pPr>
            <a:endParaRPr lang="en-US" altLang="zh-CN" sz="1400" dirty="0">
              <a:solidFill>
                <a:schemeClr val="accent1"/>
              </a:solidFill>
              <a:latin typeface="+mn-ea"/>
            </a:endParaRPr>
          </a:p>
          <a:p>
            <a:pPr>
              <a:buClr>
                <a:srgbClr val="FF0000"/>
              </a:buClr>
              <a:defRPr/>
            </a:pPr>
            <a:r>
              <a:rPr lang="zh-CN" altLang="en-US" sz="1400" dirty="0">
                <a:solidFill>
                  <a:schemeClr val="accent1"/>
                </a:solidFill>
                <a:latin typeface="+mn-ea"/>
              </a:rPr>
              <a:t>并且在查询页面中补充采购申请目的，审批备注等信息后，可直接发起单外采购审批流程</a:t>
            </a:r>
            <a:endParaRPr lang="en-US" altLang="zh-CN" sz="1400" dirty="0">
              <a:solidFill>
                <a:schemeClr val="accent1"/>
              </a:solidFill>
              <a:latin typeface="+mn-ea"/>
            </a:endParaRPr>
          </a:p>
        </p:txBody>
      </p:sp>
      <p:sp>
        <p:nvSpPr>
          <p:cNvPr id="10" name="矩形 9">
            <a:extLst>
              <a:ext uri="{FF2B5EF4-FFF2-40B4-BE49-F238E27FC236}">
                <a16:creationId xmlns:a16="http://schemas.microsoft.com/office/drawing/2014/main" id="{409925CC-00F7-53E8-3FFB-4331CBFA4649}"/>
              </a:ext>
            </a:extLst>
          </p:cNvPr>
          <p:cNvSpPr/>
          <p:nvPr/>
        </p:nvSpPr>
        <p:spPr bwMode="auto">
          <a:xfrm>
            <a:off x="539552" y="3381934"/>
            <a:ext cx="5760640" cy="773991"/>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
        <p:nvSpPr>
          <p:cNvPr id="13" name="矩形 12">
            <a:extLst>
              <a:ext uri="{FF2B5EF4-FFF2-40B4-BE49-F238E27FC236}">
                <a16:creationId xmlns:a16="http://schemas.microsoft.com/office/drawing/2014/main" id="{F27BBAEE-EC30-C5D3-CE98-4A27FEDF926A}"/>
              </a:ext>
            </a:extLst>
          </p:cNvPr>
          <p:cNvSpPr/>
          <p:nvPr/>
        </p:nvSpPr>
        <p:spPr bwMode="auto">
          <a:xfrm>
            <a:off x="539552" y="2860340"/>
            <a:ext cx="2232248" cy="140697"/>
          </a:xfrm>
          <a:prstGeom prst="rect">
            <a:avLst/>
          </a:prstGeom>
          <a:noFill/>
          <a:ln w="28575" cap="flat" cmpd="sng" algn="ctr">
            <a:solidFill>
              <a:schemeClr val="accent2"/>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zh-CN" altLang="en-US" sz="1350">
              <a:latin typeface="Arial" charset="0"/>
            </a:endParaRPr>
          </a:p>
        </p:txBody>
      </p:sp>
    </p:spTree>
    <p:extLst>
      <p:ext uri="{BB962C8B-B14F-4D97-AF65-F5344CB8AC3E}">
        <p14:creationId xmlns:p14="http://schemas.microsoft.com/office/powerpoint/2010/main" val="92904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0D076B-3617-5E40-6DB7-3759D8041C38}"/>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F4038B6C-17F0-0A36-3D87-E94B40F2B26B}"/>
              </a:ext>
            </a:extLst>
          </p:cNvPr>
          <p:cNvSpPr>
            <a:spLocks noGrp="1"/>
          </p:cNvSpPr>
          <p:nvPr>
            <p:ph type="sldNum" sz="quarter" idx="15"/>
          </p:nvPr>
        </p:nvSpPr>
        <p:spPr/>
        <p:txBody>
          <a:bodyPr/>
          <a:lstStyle/>
          <a:p>
            <a:fld id="{E917DE0E-AFB1-41FD-BC35-27DB61CA125F}" type="slidenum">
              <a:rPr lang="en-AU" smtClean="0"/>
              <a:pPr/>
              <a:t>31</a:t>
            </a:fld>
            <a:endParaRPr lang="en-AU" dirty="0"/>
          </a:p>
        </p:txBody>
      </p:sp>
      <p:sp>
        <p:nvSpPr>
          <p:cNvPr id="6" name="文本框 5">
            <a:extLst>
              <a:ext uri="{FF2B5EF4-FFF2-40B4-BE49-F238E27FC236}">
                <a16:creationId xmlns:a16="http://schemas.microsoft.com/office/drawing/2014/main" id="{C2DBC4DE-2B40-285F-EB36-C80625515827}"/>
              </a:ext>
            </a:extLst>
          </p:cNvPr>
          <p:cNvSpPr txBox="1"/>
          <p:nvPr/>
        </p:nvSpPr>
        <p:spPr>
          <a:xfrm>
            <a:off x="477512" y="795813"/>
            <a:ext cx="8367588" cy="1526380"/>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defRPr/>
            </a:pPr>
            <a:r>
              <a:rPr lang="zh-CN" altLang="en-US" sz="1400" b="1" dirty="0">
                <a:solidFill>
                  <a:schemeClr val="accent1"/>
                </a:solidFill>
                <a:latin typeface="+mn-ea"/>
                <a:sym typeface="Microsoft YaHei" panose="020B0503020204020204" pitchFamily="34" charset="-122"/>
              </a:rPr>
              <a:t>非一次性单外采购询价</a:t>
            </a:r>
          </a:p>
          <a:p>
            <a:pPr>
              <a:lnSpc>
                <a:spcPct val="150000"/>
              </a:lnSpc>
              <a:buClr>
                <a:srgbClr val="FF0000"/>
              </a:buClr>
              <a:defRPr/>
            </a:pPr>
            <a:r>
              <a:rPr lang="zh-CN" altLang="en-US" sz="1400" b="1" dirty="0">
                <a:solidFill>
                  <a:schemeClr val="accent1"/>
                </a:solidFill>
                <a:latin typeface="+mn-ea"/>
                <a:sym typeface="Microsoft YaHei" panose="020B0503020204020204" pitchFamily="34" charset="-122"/>
              </a:rPr>
              <a:t>在询价发起时由申请人选择“一次性采购”为否，完成报价流程后通过“单外物品采购”提交审批申请</a:t>
            </a:r>
          </a:p>
          <a:p>
            <a:pPr marL="0" marR="0" lvl="0" indent="0" algn="l" defTabSz="816373"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2A295C"/>
                </a:solidFill>
                <a:effectLst/>
                <a:uLnTx/>
                <a:uFillTx/>
                <a:latin typeface="+mn-ea"/>
                <a:cs typeface="+mn-cs"/>
              </a:rPr>
              <a:t>点击“食品</a:t>
            </a:r>
            <a:r>
              <a:rPr kumimoji="0" lang="en-US" altLang="zh-CN" sz="1200" b="0" i="0" u="none" strike="noStrike" kern="1200" cap="none" spc="0" normalizeH="0" baseline="0" noProof="0" dirty="0">
                <a:ln>
                  <a:noFill/>
                </a:ln>
                <a:solidFill>
                  <a:srgbClr val="2A295C"/>
                </a:solidFill>
                <a:effectLst/>
                <a:uLnTx/>
                <a:uFillTx/>
                <a:latin typeface="+mn-ea"/>
                <a:cs typeface="+mn-cs"/>
              </a:rPr>
              <a:t>/</a:t>
            </a:r>
            <a:r>
              <a:rPr kumimoji="0" lang="zh-CN" altLang="en-US" sz="1200" b="0" i="0" u="none" strike="noStrike" kern="1200" cap="none" spc="0" normalizeH="0" baseline="0" noProof="0" dirty="0">
                <a:ln>
                  <a:noFill/>
                </a:ln>
                <a:solidFill>
                  <a:srgbClr val="2A295C"/>
                </a:solidFill>
                <a:effectLst/>
                <a:uLnTx/>
                <a:uFillTx/>
                <a:latin typeface="+mn-ea"/>
                <a:cs typeface="+mn-cs"/>
              </a:rPr>
              <a:t>非食品</a:t>
            </a:r>
            <a:r>
              <a:rPr kumimoji="0" lang="en-US" altLang="zh-CN" sz="1200" b="0" i="0" u="none" strike="noStrike" kern="1200" cap="none" spc="0" normalizeH="0" baseline="0" noProof="0" dirty="0">
                <a:ln>
                  <a:noFill/>
                </a:ln>
                <a:solidFill>
                  <a:srgbClr val="2A295C"/>
                </a:solidFill>
                <a:effectLst/>
                <a:uLnTx/>
                <a:uFillTx/>
                <a:latin typeface="+mn-ea"/>
                <a:cs typeface="+mn-cs"/>
              </a:rPr>
              <a:t>/</a:t>
            </a:r>
            <a:r>
              <a:rPr kumimoji="0" lang="zh-CN" altLang="en-US" sz="1200" b="0" i="0" u="none" strike="noStrike" kern="1200" cap="none" spc="0" normalizeH="0" baseline="0" noProof="0" dirty="0">
                <a:ln>
                  <a:noFill/>
                </a:ln>
                <a:solidFill>
                  <a:srgbClr val="2A295C"/>
                </a:solidFill>
                <a:effectLst/>
                <a:uLnTx/>
                <a:uFillTx/>
                <a:latin typeface="+mn-ea"/>
                <a:cs typeface="+mn-cs"/>
              </a:rPr>
              <a:t>服务审批申请”打开“有效报价查询”界面</a:t>
            </a: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2A295C"/>
                </a:solidFill>
                <a:effectLst/>
                <a:uLnTx/>
                <a:uFillTx/>
                <a:latin typeface="+mn-ea"/>
                <a:cs typeface="+mn-cs"/>
              </a:rPr>
              <a:t>若不存在所需产品的有效报价，可点击“新建询价申请”填写在线询价申请</a:t>
            </a: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2A295C"/>
                </a:solidFill>
                <a:effectLst/>
                <a:uLnTx/>
                <a:uFillTx/>
                <a:latin typeface="+mn-ea"/>
                <a:cs typeface="+mn-cs"/>
              </a:rPr>
              <a:t>若存在所需产品的有效报价，可点击“新建审批申请</a:t>
            </a:r>
            <a:r>
              <a:rPr kumimoji="0" lang="en-US" altLang="zh-CN" sz="1200" b="0" i="0" u="none" strike="noStrike" kern="1200" cap="none" spc="0" normalizeH="0" baseline="0" noProof="0" dirty="0">
                <a:ln>
                  <a:noFill/>
                </a:ln>
                <a:solidFill>
                  <a:srgbClr val="2A295C"/>
                </a:solidFill>
                <a:effectLst/>
                <a:uLnTx/>
                <a:uFillTx/>
                <a:latin typeface="+mn-ea"/>
                <a:cs typeface="+mn-cs"/>
              </a:rPr>
              <a:t>” </a:t>
            </a:r>
            <a:r>
              <a:rPr kumimoji="0" lang="zh-CN" altLang="en-US" sz="1200" b="0" i="0" u="none" strike="noStrike" kern="1200" cap="none" spc="0" normalizeH="0" baseline="0" noProof="0" dirty="0">
                <a:ln>
                  <a:noFill/>
                </a:ln>
                <a:solidFill>
                  <a:srgbClr val="2A295C"/>
                </a:solidFill>
                <a:effectLst/>
                <a:uLnTx/>
                <a:uFillTx/>
                <a:latin typeface="+mn-ea"/>
                <a:cs typeface="+mn-cs"/>
              </a:rPr>
              <a:t>直接发起审批申请</a:t>
            </a:r>
          </a:p>
        </p:txBody>
      </p:sp>
      <p:pic>
        <p:nvPicPr>
          <p:cNvPr id="7" name="图片 6">
            <a:extLst>
              <a:ext uri="{FF2B5EF4-FFF2-40B4-BE49-F238E27FC236}">
                <a16:creationId xmlns:a16="http://schemas.microsoft.com/office/drawing/2014/main" id="{EFE61701-6C41-26B6-3D03-FDB9C6825FFE}"/>
              </a:ext>
            </a:extLst>
          </p:cNvPr>
          <p:cNvPicPr>
            <a:picLocks noChangeAspect="1"/>
          </p:cNvPicPr>
          <p:nvPr/>
        </p:nvPicPr>
        <p:blipFill>
          <a:blip r:embed="rId3"/>
          <a:stretch>
            <a:fillRect/>
          </a:stretch>
        </p:blipFill>
        <p:spPr>
          <a:xfrm>
            <a:off x="1115616" y="2322193"/>
            <a:ext cx="7523142" cy="2440466"/>
          </a:xfrm>
          <a:prstGeom prst="rect">
            <a:avLst/>
          </a:prstGeom>
        </p:spPr>
      </p:pic>
    </p:spTree>
    <p:extLst>
      <p:ext uri="{BB962C8B-B14F-4D97-AF65-F5344CB8AC3E}">
        <p14:creationId xmlns:p14="http://schemas.microsoft.com/office/powerpoint/2010/main" val="86519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B62905-09F1-9035-6D02-53E751356618}"/>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3D2C88DD-AFB1-3EFB-7D30-0E9F9EF0A7E5}"/>
              </a:ext>
            </a:extLst>
          </p:cNvPr>
          <p:cNvSpPr>
            <a:spLocks noGrp="1"/>
          </p:cNvSpPr>
          <p:nvPr>
            <p:ph type="sldNum" sz="quarter" idx="15"/>
          </p:nvPr>
        </p:nvSpPr>
        <p:spPr/>
        <p:txBody>
          <a:bodyPr/>
          <a:lstStyle/>
          <a:p>
            <a:fld id="{E917DE0E-AFB1-41FD-BC35-27DB61CA125F}" type="slidenum">
              <a:rPr lang="en-AU" smtClean="0"/>
              <a:pPr/>
              <a:t>32</a:t>
            </a:fld>
            <a:endParaRPr lang="en-AU" dirty="0"/>
          </a:p>
        </p:txBody>
      </p:sp>
      <p:pic>
        <p:nvPicPr>
          <p:cNvPr id="6" name="图片 5">
            <a:extLst>
              <a:ext uri="{FF2B5EF4-FFF2-40B4-BE49-F238E27FC236}">
                <a16:creationId xmlns:a16="http://schemas.microsoft.com/office/drawing/2014/main" id="{3B61401A-74AC-4AA5-BE5E-BA2D08EB8C08}"/>
              </a:ext>
            </a:extLst>
          </p:cNvPr>
          <p:cNvPicPr>
            <a:picLocks noChangeAspect="1"/>
          </p:cNvPicPr>
          <p:nvPr/>
        </p:nvPicPr>
        <p:blipFill>
          <a:blip r:embed="rId3"/>
          <a:stretch>
            <a:fillRect/>
          </a:stretch>
        </p:blipFill>
        <p:spPr>
          <a:xfrm>
            <a:off x="1817694" y="2269755"/>
            <a:ext cx="5508612" cy="2685447"/>
          </a:xfrm>
          <a:prstGeom prst="rect">
            <a:avLst/>
          </a:prstGeom>
          <a:noFill/>
        </p:spPr>
      </p:pic>
      <p:sp>
        <p:nvSpPr>
          <p:cNvPr id="7" name="文本框 6">
            <a:extLst>
              <a:ext uri="{FF2B5EF4-FFF2-40B4-BE49-F238E27FC236}">
                <a16:creationId xmlns:a16="http://schemas.microsoft.com/office/drawing/2014/main" id="{47CC9499-3328-508C-6029-A6FF0D5F37D3}"/>
              </a:ext>
            </a:extLst>
          </p:cNvPr>
          <p:cNvSpPr txBox="1"/>
          <p:nvPr/>
        </p:nvSpPr>
        <p:spPr>
          <a:xfrm>
            <a:off x="477512" y="795813"/>
            <a:ext cx="8367588" cy="1391215"/>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defRPr/>
            </a:pPr>
            <a:r>
              <a:rPr lang="zh-CN" altLang="en-US" b="1" dirty="0">
                <a:solidFill>
                  <a:schemeClr val="accent1"/>
                </a:solidFill>
                <a:sym typeface="Microsoft YaHei" panose="020B0503020204020204" pitchFamily="34" charset="-122"/>
              </a:rPr>
              <a:t>单外采购申请：</a:t>
            </a:r>
            <a:endParaRPr kumimoji="0" lang="en-US" altLang="zh-CN"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选择“申请目的”、“采购类型” 、“要求送货日期” 、并填写“申请备注” ，等信息</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lang="zh-CN" altLang="en-US" sz="1400" dirty="0">
                <a:solidFill>
                  <a:srgbClr val="2A295C"/>
                </a:solidFill>
                <a:latin typeface="Arial"/>
                <a:ea typeface="黑体" panose="02010609060101010101" pitchFamily="49" charset="-122"/>
              </a:rPr>
              <a:t>根据营运管理需要，添加加签审批人</a:t>
            </a:r>
            <a:endParaRPr lang="en-US" altLang="zh-CN" sz="1400" dirty="0">
              <a:solidFill>
                <a:srgbClr val="2A295C"/>
              </a:solidFill>
              <a:latin typeface="Arial"/>
              <a:ea typeface="黑体" panose="02010609060101010101" pitchFamily="49" charset="-122"/>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服务类采购申请需填写“预计</a:t>
            </a:r>
            <a:r>
              <a:rPr lang="zh-CN" altLang="en-US" sz="1400" dirty="0">
                <a:solidFill>
                  <a:srgbClr val="2A295C"/>
                </a:solidFill>
                <a:latin typeface="Arial"/>
                <a:ea typeface="黑体" panose="02010609060101010101" pitchFamily="49" charset="-122"/>
              </a:rPr>
              <a:t>服务完成时间</a:t>
            </a: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a:t>
            </a:r>
          </a:p>
        </p:txBody>
      </p:sp>
    </p:spTree>
    <p:extLst>
      <p:ext uri="{BB962C8B-B14F-4D97-AF65-F5344CB8AC3E}">
        <p14:creationId xmlns:p14="http://schemas.microsoft.com/office/powerpoint/2010/main" val="303078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78D288-2F1E-DE2B-A4CF-2BB6A9BA3A83}"/>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3D6E0A4A-2248-A3DE-9F9F-F3E1CBF76DA8}"/>
              </a:ext>
            </a:extLst>
          </p:cNvPr>
          <p:cNvSpPr>
            <a:spLocks noGrp="1"/>
          </p:cNvSpPr>
          <p:nvPr>
            <p:ph type="sldNum" sz="quarter" idx="15"/>
          </p:nvPr>
        </p:nvSpPr>
        <p:spPr/>
        <p:txBody>
          <a:bodyPr/>
          <a:lstStyle/>
          <a:p>
            <a:fld id="{E917DE0E-AFB1-41FD-BC35-27DB61CA125F}" type="slidenum">
              <a:rPr lang="en-AU" smtClean="0"/>
              <a:pPr/>
              <a:t>33</a:t>
            </a:fld>
            <a:endParaRPr lang="en-AU" dirty="0"/>
          </a:p>
        </p:txBody>
      </p:sp>
      <p:sp>
        <p:nvSpPr>
          <p:cNvPr id="6" name="文本框 5">
            <a:extLst>
              <a:ext uri="{FF2B5EF4-FFF2-40B4-BE49-F238E27FC236}">
                <a16:creationId xmlns:a16="http://schemas.microsoft.com/office/drawing/2014/main" id="{2CAD12D4-CA83-3910-BFB4-D45EBE54B878}"/>
              </a:ext>
            </a:extLst>
          </p:cNvPr>
          <p:cNvSpPr txBox="1"/>
          <p:nvPr/>
        </p:nvSpPr>
        <p:spPr>
          <a:xfrm>
            <a:off x="477512" y="795813"/>
            <a:ext cx="8367588" cy="2077492"/>
          </a:xfrm>
          <a:prstGeom prst="rect">
            <a:avLst/>
          </a:prstGeom>
          <a:noFill/>
        </p:spPr>
        <p:txBody>
          <a:bodyPr wrap="square" rtlCol="0">
            <a:spAutoFit/>
          </a:bodyPr>
          <a:lstStyle/>
          <a:p>
            <a:pPr marL="285750" marR="0" lvl="0" indent="-285750" fontAlgn="auto">
              <a:lnSpc>
                <a:spcPct val="150000"/>
              </a:lnSpc>
              <a:spcBef>
                <a:spcPts val="0"/>
              </a:spcBef>
              <a:spcAft>
                <a:spcPts val="0"/>
              </a:spcAft>
              <a:buClr>
                <a:srgbClr val="FF0000"/>
              </a:buClr>
              <a:buSzTx/>
              <a:buFont typeface="Wingdings" panose="05000000000000000000" pitchFamily="2" charset="2"/>
              <a:buChar char="n"/>
              <a:tabLst/>
              <a:defRPr/>
            </a:pPr>
            <a:r>
              <a:rPr lang="zh-CN" altLang="en-US" b="1" dirty="0">
                <a:solidFill>
                  <a:schemeClr val="accent1"/>
                </a:solidFill>
              </a:rPr>
              <a:t>添加单外物品</a:t>
            </a:r>
            <a:endParaRPr lang="en-US" altLang="zh-CN" b="1" dirty="0">
              <a:solidFill>
                <a:schemeClr val="accent1"/>
              </a:solidFill>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lang="zh-CN" altLang="en-US" sz="1400" dirty="0">
                <a:latin typeface="Arial"/>
                <a:ea typeface="黑体" panose="02010609060101010101" pitchFamily="49" charset="-122"/>
              </a:rPr>
              <a:t>点击“添加行”，查询并勾选物料，填写采购数量后点击保存</a:t>
            </a: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lang="zh-CN" altLang="en-US" sz="1400" dirty="0">
                <a:latin typeface="Arial"/>
                <a:ea typeface="黑体" panose="02010609060101010101" pitchFamily="49" charset="-122"/>
              </a:rPr>
              <a:t>保存后，点击“提交”或者“保存草稿”</a:t>
            </a:r>
            <a:endParaRPr lang="en-US" altLang="zh-CN" sz="1400" dirty="0">
              <a:latin typeface="Arial"/>
              <a:ea typeface="黑体" panose="02010609060101010101" pitchFamily="49" charset="-122"/>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lang="zh-CN" altLang="en-US" sz="1400" dirty="0">
                <a:latin typeface="Arial"/>
                <a:ea typeface="黑体" panose="02010609060101010101" pitchFamily="49" charset="-122"/>
              </a:rPr>
              <a:t>点击“添加行”继续添加物料</a:t>
            </a:r>
            <a:endParaRPr lang="en-US" altLang="zh-CN" sz="1400" dirty="0">
              <a:latin typeface="Arial"/>
              <a:ea typeface="黑体" panose="02010609060101010101" pitchFamily="49" charset="-122"/>
            </a:endParaRPr>
          </a:p>
          <a:p>
            <a:pPr marL="285750" marR="0" lvl="0" indent="-285750" algn="l" defTabSz="816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latin typeface="Arial"/>
                <a:ea typeface="黑体" panose="02010609060101010101" pitchFamily="49" charset="-122"/>
                <a:cs typeface="+mn-cs"/>
              </a:rPr>
              <a:t>审批申请只可包含一家供应商的产品</a:t>
            </a:r>
            <a:endParaRPr lang="en-US" altLang="zh-CN" sz="1400" dirty="0">
              <a:latin typeface="Arial"/>
              <a:ea typeface="黑体" panose="02010609060101010101" pitchFamily="49" charset="-122"/>
            </a:endParaRPr>
          </a:p>
          <a:p>
            <a:pPr marL="285750" marR="0" lvl="0" indent="-285750" algn="l" defTabSz="816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latin typeface="Arial"/>
                <a:ea typeface="黑体" panose="02010609060101010101" pitchFamily="49" charset="-122"/>
                <a:cs typeface="+mn-cs"/>
              </a:rPr>
              <a:t>非食品</a:t>
            </a:r>
            <a:r>
              <a:rPr kumimoji="0" lang="en-US" altLang="zh-CN" sz="1400" b="0" i="0" u="none" strike="noStrike" kern="1200" cap="none" spc="0" normalizeH="0" baseline="0" noProof="0" dirty="0">
                <a:ln>
                  <a:noFill/>
                </a:ln>
                <a:effectLst/>
                <a:uLnTx/>
                <a:uFillTx/>
                <a:latin typeface="Arial"/>
                <a:ea typeface="黑体" panose="02010609060101010101" pitchFamily="49" charset="-122"/>
                <a:cs typeface="+mn-cs"/>
              </a:rPr>
              <a:t>/</a:t>
            </a:r>
            <a:r>
              <a:rPr kumimoji="0" lang="zh-CN" altLang="en-US" sz="1400" b="0" i="0" u="none" strike="noStrike" kern="1200" cap="none" spc="0" normalizeH="0" baseline="0" noProof="0" dirty="0">
                <a:ln>
                  <a:noFill/>
                </a:ln>
                <a:effectLst/>
                <a:uLnTx/>
                <a:uFillTx/>
                <a:latin typeface="Arial"/>
                <a:ea typeface="黑体" panose="02010609060101010101" pitchFamily="49" charset="-122"/>
                <a:cs typeface="+mn-cs"/>
              </a:rPr>
              <a:t>服务审批申请只可包含同一家供应商下的</a:t>
            </a:r>
            <a:endParaRPr kumimoji="0" lang="en-US" altLang="zh-CN" sz="1400" b="0" i="0" u="none" strike="noStrike" kern="1200" cap="none" spc="0" normalizeH="0" baseline="0" noProof="0" dirty="0">
              <a:ln>
                <a:noFill/>
              </a:ln>
              <a:effectLst/>
              <a:uLnTx/>
              <a:uFillTx/>
              <a:latin typeface="Arial"/>
              <a:ea typeface="黑体" panose="02010609060101010101" pitchFamily="49" charset="-122"/>
              <a:cs typeface="+mn-cs"/>
            </a:endParaRPr>
          </a:p>
          <a:p>
            <a:pPr marR="0" lvl="0" algn="l" defTabSz="816373" rtl="0" eaLnBrk="1" fontAlgn="auto" latinLnBrk="0" hangingPunct="1">
              <a:lnSpc>
                <a:spcPct val="100000"/>
              </a:lnSpc>
              <a:spcBef>
                <a:spcPts val="0"/>
              </a:spcBef>
              <a:spcAft>
                <a:spcPts val="0"/>
              </a:spcAft>
              <a:buClrTx/>
              <a:buSzTx/>
              <a:tabLst/>
              <a:defRPr/>
            </a:pPr>
            <a:r>
              <a:rPr kumimoji="0" lang="zh-CN" altLang="en-US" sz="1400" b="0" i="0" u="none" strike="noStrike" kern="1200" cap="none" spc="0" normalizeH="0" baseline="0" noProof="0" dirty="0">
                <a:ln>
                  <a:noFill/>
                </a:ln>
                <a:effectLst/>
                <a:uLnTx/>
                <a:uFillTx/>
                <a:latin typeface="Arial"/>
                <a:ea typeface="黑体" panose="02010609060101010101" pitchFamily="49" charset="-122"/>
                <a:cs typeface="+mn-cs"/>
              </a:rPr>
              <a:t>      一种物品子类别的产品</a:t>
            </a:r>
            <a:endParaRPr kumimoji="0" lang="en-US" altLang="zh-CN" sz="1400" b="0" i="0" u="none" strike="noStrike" kern="1200" cap="none" spc="0" normalizeH="0" baseline="0" noProof="0" dirty="0">
              <a:ln>
                <a:noFill/>
              </a:ln>
              <a:effectLst/>
              <a:uLnTx/>
              <a:uFillTx/>
              <a:latin typeface="Arial"/>
              <a:ea typeface="黑体" panose="02010609060101010101" pitchFamily="49" charset="-122"/>
              <a:cs typeface="+mn-cs"/>
            </a:endParaRPr>
          </a:p>
        </p:txBody>
      </p:sp>
      <p:pic>
        <p:nvPicPr>
          <p:cNvPr id="9" name="图片 8">
            <a:extLst>
              <a:ext uri="{FF2B5EF4-FFF2-40B4-BE49-F238E27FC236}">
                <a16:creationId xmlns:a16="http://schemas.microsoft.com/office/drawing/2014/main" id="{8F78D9B7-5531-66F3-7581-7F45B946B174}"/>
              </a:ext>
            </a:extLst>
          </p:cNvPr>
          <p:cNvPicPr>
            <a:picLocks noChangeAspect="1"/>
          </p:cNvPicPr>
          <p:nvPr/>
        </p:nvPicPr>
        <p:blipFill>
          <a:blip r:embed="rId3"/>
          <a:stretch>
            <a:fillRect/>
          </a:stretch>
        </p:blipFill>
        <p:spPr>
          <a:xfrm>
            <a:off x="611560" y="3424288"/>
            <a:ext cx="6116624" cy="638917"/>
          </a:xfrm>
          <a:prstGeom prst="rect">
            <a:avLst/>
          </a:prstGeom>
        </p:spPr>
      </p:pic>
      <p:pic>
        <p:nvPicPr>
          <p:cNvPr id="7" name="图片 6">
            <a:extLst>
              <a:ext uri="{FF2B5EF4-FFF2-40B4-BE49-F238E27FC236}">
                <a16:creationId xmlns:a16="http://schemas.microsoft.com/office/drawing/2014/main" id="{6E7D8A1E-0C41-FC8C-65FF-AEC90554E625}"/>
              </a:ext>
            </a:extLst>
          </p:cNvPr>
          <p:cNvPicPr>
            <a:picLocks noChangeAspect="1"/>
          </p:cNvPicPr>
          <p:nvPr/>
        </p:nvPicPr>
        <p:blipFill>
          <a:blip r:embed="rId4"/>
          <a:stretch>
            <a:fillRect/>
          </a:stretch>
        </p:blipFill>
        <p:spPr>
          <a:xfrm>
            <a:off x="5436096" y="1702601"/>
            <a:ext cx="3096345" cy="1479689"/>
          </a:xfrm>
          <a:prstGeom prst="rect">
            <a:avLst/>
          </a:prstGeom>
        </p:spPr>
      </p:pic>
      <p:pic>
        <p:nvPicPr>
          <p:cNvPr id="8" name="图片 7">
            <a:extLst>
              <a:ext uri="{FF2B5EF4-FFF2-40B4-BE49-F238E27FC236}">
                <a16:creationId xmlns:a16="http://schemas.microsoft.com/office/drawing/2014/main" id="{16262094-28FD-8CD5-88A4-1AB2F4774201}"/>
              </a:ext>
            </a:extLst>
          </p:cNvPr>
          <p:cNvPicPr>
            <a:picLocks noChangeAspect="1"/>
          </p:cNvPicPr>
          <p:nvPr/>
        </p:nvPicPr>
        <p:blipFill>
          <a:blip r:embed="rId5"/>
          <a:stretch>
            <a:fillRect/>
          </a:stretch>
        </p:blipFill>
        <p:spPr>
          <a:xfrm>
            <a:off x="4571999" y="3388595"/>
            <a:ext cx="3960441" cy="1649677"/>
          </a:xfrm>
          <a:prstGeom prst="rect">
            <a:avLst/>
          </a:prstGeom>
        </p:spPr>
      </p:pic>
    </p:spTree>
    <p:extLst>
      <p:ext uri="{BB962C8B-B14F-4D97-AF65-F5344CB8AC3E}">
        <p14:creationId xmlns:p14="http://schemas.microsoft.com/office/powerpoint/2010/main" val="152470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78D288-2F1E-DE2B-A4CF-2BB6A9BA3A83}"/>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3D6E0A4A-2248-A3DE-9F9F-F3E1CBF76DA8}"/>
              </a:ext>
            </a:extLst>
          </p:cNvPr>
          <p:cNvSpPr>
            <a:spLocks noGrp="1"/>
          </p:cNvSpPr>
          <p:nvPr>
            <p:ph type="sldNum" sz="quarter" idx="15"/>
          </p:nvPr>
        </p:nvSpPr>
        <p:spPr/>
        <p:txBody>
          <a:bodyPr/>
          <a:lstStyle/>
          <a:p>
            <a:fld id="{E917DE0E-AFB1-41FD-BC35-27DB61CA125F}" type="slidenum">
              <a:rPr lang="en-AU" smtClean="0"/>
              <a:pPr/>
              <a:t>34</a:t>
            </a:fld>
            <a:endParaRPr lang="en-AU" dirty="0"/>
          </a:p>
        </p:txBody>
      </p:sp>
      <p:sp>
        <p:nvSpPr>
          <p:cNvPr id="6" name="文本框 5">
            <a:extLst>
              <a:ext uri="{FF2B5EF4-FFF2-40B4-BE49-F238E27FC236}">
                <a16:creationId xmlns:a16="http://schemas.microsoft.com/office/drawing/2014/main" id="{2CAD12D4-CA83-3910-BFB4-D45EBE54B878}"/>
              </a:ext>
            </a:extLst>
          </p:cNvPr>
          <p:cNvSpPr txBox="1"/>
          <p:nvPr/>
        </p:nvSpPr>
        <p:spPr>
          <a:xfrm>
            <a:off x="477512" y="795813"/>
            <a:ext cx="8367588" cy="1066126"/>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defRPr/>
            </a:pPr>
            <a:r>
              <a:rPr lang="zh-CN" altLang="en-US" b="1" dirty="0">
                <a:solidFill>
                  <a:schemeClr val="accent1"/>
                </a:solidFill>
                <a:sym typeface="Microsoft YaHei" panose="020B0503020204020204" pitchFamily="34" charset="-122"/>
              </a:rPr>
              <a:t>单外采购申请</a:t>
            </a:r>
            <a:r>
              <a:rPr lang="en-US" altLang="zh-CN" b="1" dirty="0">
                <a:solidFill>
                  <a:schemeClr val="accent1"/>
                </a:solidFill>
                <a:sym typeface="Microsoft YaHei" panose="020B0503020204020204" pitchFamily="34" charset="-122"/>
              </a:rPr>
              <a:t> - </a:t>
            </a:r>
            <a:r>
              <a:rPr lang="zh-CN" altLang="en-US" b="1" dirty="0">
                <a:solidFill>
                  <a:schemeClr val="accent1"/>
                </a:solidFill>
                <a:sym typeface="Microsoft YaHei" panose="020B0503020204020204" pitchFamily="34" charset="-122"/>
              </a:rPr>
              <a:t>非授权</a:t>
            </a:r>
            <a:r>
              <a:rPr lang="en-US" altLang="zh-CN" b="1" dirty="0">
                <a:solidFill>
                  <a:schemeClr val="accent1"/>
                </a:solidFill>
                <a:sym typeface="Microsoft YaHei" panose="020B0503020204020204" pitchFamily="34" charset="-122"/>
              </a:rPr>
              <a:t>/</a:t>
            </a:r>
            <a:r>
              <a:rPr lang="zh-CN" altLang="en-US" b="1" dirty="0">
                <a:solidFill>
                  <a:schemeClr val="accent1"/>
                </a:solidFill>
                <a:sym typeface="Microsoft YaHei" panose="020B0503020204020204" pitchFamily="34" charset="-122"/>
              </a:rPr>
              <a:t>员工垫资供应商：</a:t>
            </a:r>
            <a:endParaRPr kumimoji="0" lang="en-US" altLang="zh-CN"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点击“添加行”，输入物品信息，点击保存</a:t>
            </a: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保存后，点击“提交”或者“保存草稿”；点击“添加行”继续添加物料</a:t>
            </a:r>
          </a:p>
        </p:txBody>
      </p:sp>
      <p:pic>
        <p:nvPicPr>
          <p:cNvPr id="3" name="图片 2">
            <a:extLst>
              <a:ext uri="{FF2B5EF4-FFF2-40B4-BE49-F238E27FC236}">
                <a16:creationId xmlns:a16="http://schemas.microsoft.com/office/drawing/2014/main" id="{AEF703E9-C653-AB85-03EA-64AAC4964C1D}"/>
              </a:ext>
            </a:extLst>
          </p:cNvPr>
          <p:cNvPicPr>
            <a:picLocks noChangeAspect="1"/>
          </p:cNvPicPr>
          <p:nvPr/>
        </p:nvPicPr>
        <p:blipFill>
          <a:blip r:embed="rId3"/>
          <a:stretch>
            <a:fillRect/>
          </a:stretch>
        </p:blipFill>
        <p:spPr>
          <a:xfrm>
            <a:off x="3779912" y="2766382"/>
            <a:ext cx="4310069" cy="1572202"/>
          </a:xfrm>
          <a:prstGeom prst="rect">
            <a:avLst/>
          </a:prstGeom>
        </p:spPr>
      </p:pic>
      <p:pic>
        <p:nvPicPr>
          <p:cNvPr id="4" name="图片 3">
            <a:extLst>
              <a:ext uri="{FF2B5EF4-FFF2-40B4-BE49-F238E27FC236}">
                <a16:creationId xmlns:a16="http://schemas.microsoft.com/office/drawing/2014/main" id="{0067CA1D-9B73-FC14-5374-16CF98A5AA40}"/>
              </a:ext>
            </a:extLst>
          </p:cNvPr>
          <p:cNvPicPr>
            <a:picLocks noChangeAspect="1"/>
          </p:cNvPicPr>
          <p:nvPr/>
        </p:nvPicPr>
        <p:blipFill>
          <a:blip r:embed="rId4"/>
          <a:stretch>
            <a:fillRect/>
          </a:stretch>
        </p:blipFill>
        <p:spPr>
          <a:xfrm>
            <a:off x="298900" y="1940477"/>
            <a:ext cx="8601341" cy="898460"/>
          </a:xfrm>
          <a:prstGeom prst="rect">
            <a:avLst/>
          </a:prstGeom>
        </p:spPr>
      </p:pic>
      <p:pic>
        <p:nvPicPr>
          <p:cNvPr id="10" name="图片 9">
            <a:extLst>
              <a:ext uri="{FF2B5EF4-FFF2-40B4-BE49-F238E27FC236}">
                <a16:creationId xmlns:a16="http://schemas.microsoft.com/office/drawing/2014/main" id="{7B2E2BE0-C62B-A602-B399-D8D55932DB93}"/>
              </a:ext>
            </a:extLst>
          </p:cNvPr>
          <p:cNvPicPr>
            <a:picLocks noChangeAspect="1"/>
          </p:cNvPicPr>
          <p:nvPr/>
        </p:nvPicPr>
        <p:blipFill>
          <a:blip r:embed="rId5"/>
          <a:stretch>
            <a:fillRect/>
          </a:stretch>
        </p:blipFill>
        <p:spPr>
          <a:xfrm>
            <a:off x="873039" y="2389707"/>
            <a:ext cx="2604186" cy="2571750"/>
          </a:xfrm>
          <a:prstGeom prst="rect">
            <a:avLst/>
          </a:prstGeom>
        </p:spPr>
      </p:pic>
    </p:spTree>
    <p:extLst>
      <p:ext uri="{BB962C8B-B14F-4D97-AF65-F5344CB8AC3E}">
        <p14:creationId xmlns:p14="http://schemas.microsoft.com/office/powerpoint/2010/main" val="102419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06C19-609B-3FAC-6020-B991DB2E558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7CD3F15-521C-AFD5-16BC-30B07095D386}"/>
              </a:ext>
            </a:extLst>
          </p:cNvPr>
          <p:cNvSpPr>
            <a:spLocks noGrp="1"/>
          </p:cNvSpPr>
          <p:nvPr>
            <p:ph type="title"/>
          </p:nvPr>
        </p:nvSpPr>
        <p:spPr/>
        <p:txBody>
          <a:bodyPr/>
          <a:lstStyle/>
          <a:p>
            <a:r>
              <a:rPr lang="zh-CN" altLang="en-US" dirty="0"/>
              <a:t>采购管理 </a:t>
            </a:r>
            <a:r>
              <a:rPr lang="en-US" altLang="zh-CN" dirty="0"/>
              <a:t>- </a:t>
            </a:r>
            <a:r>
              <a:rPr lang="zh-CN" altLang="en-US" dirty="0"/>
              <a:t>单外物品采购</a:t>
            </a:r>
          </a:p>
        </p:txBody>
      </p:sp>
      <p:sp>
        <p:nvSpPr>
          <p:cNvPr id="5" name="灯片编号占位符 4">
            <a:extLst>
              <a:ext uri="{FF2B5EF4-FFF2-40B4-BE49-F238E27FC236}">
                <a16:creationId xmlns:a16="http://schemas.microsoft.com/office/drawing/2014/main" id="{6FFDEC10-3241-5E14-C749-6E3A085EB7D2}"/>
              </a:ext>
            </a:extLst>
          </p:cNvPr>
          <p:cNvSpPr>
            <a:spLocks noGrp="1"/>
          </p:cNvSpPr>
          <p:nvPr>
            <p:ph type="sldNum" sz="quarter" idx="15"/>
          </p:nvPr>
        </p:nvSpPr>
        <p:spPr/>
        <p:txBody>
          <a:bodyPr/>
          <a:lstStyle/>
          <a:p>
            <a:fld id="{E917DE0E-AFB1-41FD-BC35-27DB61CA125F}" type="slidenum">
              <a:rPr lang="en-AU" smtClean="0"/>
              <a:pPr/>
              <a:t>35</a:t>
            </a:fld>
            <a:endParaRPr lang="en-AU" dirty="0"/>
          </a:p>
        </p:txBody>
      </p:sp>
      <p:sp>
        <p:nvSpPr>
          <p:cNvPr id="6" name="文本框 5">
            <a:extLst>
              <a:ext uri="{FF2B5EF4-FFF2-40B4-BE49-F238E27FC236}">
                <a16:creationId xmlns:a16="http://schemas.microsoft.com/office/drawing/2014/main" id="{0D445537-DDF3-EEA2-9637-50C796D313EE}"/>
              </a:ext>
            </a:extLst>
          </p:cNvPr>
          <p:cNvSpPr txBox="1"/>
          <p:nvPr/>
        </p:nvSpPr>
        <p:spPr>
          <a:xfrm>
            <a:off x="611560" y="812847"/>
            <a:ext cx="8367588" cy="1066126"/>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defRPr/>
            </a:pPr>
            <a:r>
              <a:rPr lang="zh-CN" altLang="en-US" b="1" dirty="0">
                <a:solidFill>
                  <a:schemeClr val="accent1"/>
                </a:solidFill>
                <a:sym typeface="Microsoft YaHei" panose="020B0503020204020204" pitchFamily="34" charset="-122"/>
              </a:rPr>
              <a:t>单外采购申请</a:t>
            </a:r>
            <a:r>
              <a:rPr lang="en-US" altLang="zh-CN" b="1" dirty="0">
                <a:solidFill>
                  <a:schemeClr val="accent1"/>
                </a:solidFill>
                <a:sym typeface="Microsoft YaHei" panose="020B0503020204020204" pitchFamily="34" charset="-122"/>
              </a:rPr>
              <a:t> – </a:t>
            </a:r>
            <a:r>
              <a:rPr lang="zh-CN" altLang="en-US" b="1" dirty="0">
                <a:solidFill>
                  <a:schemeClr val="accent1"/>
                </a:solidFill>
                <a:sym typeface="Microsoft YaHei" panose="020B0503020204020204" pitchFamily="34" charset="-122"/>
              </a:rPr>
              <a:t>员工垫资发票附件上传：</a:t>
            </a:r>
            <a:endParaRPr kumimoji="0" lang="en-US" altLang="zh-CN"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点击“选择文件”，</a:t>
            </a:r>
            <a:r>
              <a:rPr lang="zh-CN" altLang="en-US" sz="1400" dirty="0">
                <a:solidFill>
                  <a:srgbClr val="2A295C"/>
                </a:solidFill>
                <a:latin typeface="Arial"/>
                <a:ea typeface="黑体" panose="02010609060101010101" pitchFamily="49" charset="-122"/>
              </a:rPr>
              <a:t>选择发票附件后，再点击“上传发票”</a:t>
            </a:r>
            <a:endPar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marR="0" lvl="0" indent="-285750" algn="l" defTabSz="816373" rtl="0" eaLnBrk="1" fontAlgn="auto" latinLnBrk="0" hangingPunct="1">
              <a:lnSpc>
                <a:spcPct val="150000"/>
              </a:lnSpc>
              <a:spcBef>
                <a:spcPts val="0"/>
              </a:spcBef>
              <a:spcAft>
                <a:spcPts val="0"/>
              </a:spcAft>
              <a:buClr>
                <a:srgbClr val="FF0000"/>
              </a:buClr>
              <a:buSzTx/>
              <a:buFont typeface="Arial" panose="020B0604020202020204" pitchFamily="34" charset="0"/>
              <a:buChar char="•"/>
              <a:tabLst/>
              <a:defRPr/>
            </a:pPr>
            <a:r>
              <a:rPr lang="zh-CN" altLang="en-US" sz="1400" dirty="0">
                <a:solidFill>
                  <a:srgbClr val="2A295C"/>
                </a:solidFill>
                <a:latin typeface="Arial"/>
                <a:ea typeface="黑体" panose="02010609060101010101" pitchFamily="49" charset="-122"/>
              </a:rPr>
              <a:t>上传成功后，发票类型，发票编号，销售方，识别号数据会同步进系统中显示</a:t>
            </a:r>
            <a:endPar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p:txBody>
      </p:sp>
      <p:pic>
        <p:nvPicPr>
          <p:cNvPr id="8" name="图片 7">
            <a:extLst>
              <a:ext uri="{FF2B5EF4-FFF2-40B4-BE49-F238E27FC236}">
                <a16:creationId xmlns:a16="http://schemas.microsoft.com/office/drawing/2014/main" id="{D71E83DA-E9C4-83D4-B32D-31FE62D2A0CE}"/>
              </a:ext>
            </a:extLst>
          </p:cNvPr>
          <p:cNvPicPr>
            <a:picLocks noChangeAspect="1"/>
          </p:cNvPicPr>
          <p:nvPr/>
        </p:nvPicPr>
        <p:blipFill>
          <a:blip r:embed="rId3"/>
          <a:stretch>
            <a:fillRect/>
          </a:stretch>
        </p:blipFill>
        <p:spPr>
          <a:xfrm>
            <a:off x="75624" y="2931790"/>
            <a:ext cx="4063095" cy="831444"/>
          </a:xfrm>
          <a:prstGeom prst="rect">
            <a:avLst/>
          </a:prstGeom>
        </p:spPr>
      </p:pic>
      <p:pic>
        <p:nvPicPr>
          <p:cNvPr id="11" name="图片 10">
            <a:extLst>
              <a:ext uri="{FF2B5EF4-FFF2-40B4-BE49-F238E27FC236}">
                <a16:creationId xmlns:a16="http://schemas.microsoft.com/office/drawing/2014/main" id="{1304A87C-21DE-5F80-3568-7090D9E316F9}"/>
              </a:ext>
            </a:extLst>
          </p:cNvPr>
          <p:cNvPicPr>
            <a:picLocks noChangeAspect="1"/>
          </p:cNvPicPr>
          <p:nvPr/>
        </p:nvPicPr>
        <p:blipFill>
          <a:blip r:embed="rId4"/>
          <a:stretch>
            <a:fillRect/>
          </a:stretch>
        </p:blipFill>
        <p:spPr>
          <a:xfrm>
            <a:off x="4254617" y="2488628"/>
            <a:ext cx="4788024" cy="1859059"/>
          </a:xfrm>
          <a:prstGeom prst="rect">
            <a:avLst/>
          </a:prstGeom>
        </p:spPr>
      </p:pic>
    </p:spTree>
    <p:extLst>
      <p:ext uri="{BB962C8B-B14F-4D97-AF65-F5344CB8AC3E}">
        <p14:creationId xmlns:p14="http://schemas.microsoft.com/office/powerpoint/2010/main" val="126296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B596EE-4094-426E-687A-CF4B074C8430}"/>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73BECAF5-D4CC-FC7A-B11F-6D12253DFEC2}"/>
              </a:ext>
            </a:extLst>
          </p:cNvPr>
          <p:cNvSpPr>
            <a:spLocks noGrp="1"/>
          </p:cNvSpPr>
          <p:nvPr>
            <p:ph type="sldNum" sz="quarter" idx="15"/>
          </p:nvPr>
        </p:nvSpPr>
        <p:spPr/>
        <p:txBody>
          <a:bodyPr/>
          <a:lstStyle/>
          <a:p>
            <a:fld id="{E917DE0E-AFB1-41FD-BC35-27DB61CA125F}" type="slidenum">
              <a:rPr lang="en-AU" smtClean="0"/>
              <a:pPr/>
              <a:t>36</a:t>
            </a:fld>
            <a:endParaRPr lang="en-AU" dirty="0"/>
          </a:p>
        </p:txBody>
      </p:sp>
      <p:sp>
        <p:nvSpPr>
          <p:cNvPr id="6" name="文本框 5">
            <a:extLst>
              <a:ext uri="{FF2B5EF4-FFF2-40B4-BE49-F238E27FC236}">
                <a16:creationId xmlns:a16="http://schemas.microsoft.com/office/drawing/2014/main" id="{F7816CD4-D02D-AA85-0411-34D0F08BA4BB}"/>
              </a:ext>
            </a:extLst>
          </p:cNvPr>
          <p:cNvSpPr txBox="1"/>
          <p:nvPr/>
        </p:nvSpPr>
        <p:spPr>
          <a:xfrm>
            <a:off x="477512" y="795813"/>
            <a:ext cx="8367588" cy="1391215"/>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defRPr/>
            </a:pPr>
            <a:r>
              <a:rPr lang="zh-CN" altLang="en-US" b="1" dirty="0">
                <a:solidFill>
                  <a:schemeClr val="accent1"/>
                </a:solidFill>
                <a:sym typeface="Microsoft YaHei" panose="020B0503020204020204" pitchFamily="34" charset="-122"/>
              </a:rPr>
              <a:t>电商平台：</a:t>
            </a:r>
            <a:endParaRPr lang="en-US" altLang="zh-CN" b="1" dirty="0">
              <a:solidFill>
                <a:schemeClr val="accent1"/>
              </a:solidFill>
              <a:sym typeface="Microsoft YaHei" panose="020B0503020204020204" pitchFamily="34" charset="-122"/>
            </a:endParaRPr>
          </a:p>
          <a:p>
            <a:pPr marL="285750" indent="-285750">
              <a:lnSpc>
                <a:spcPct val="150000"/>
              </a:lnSpc>
              <a:buClr>
                <a:srgbClr val="FF0000"/>
              </a:buClr>
              <a:buFont typeface="Arial" panose="020B0604020202020204" pitchFamily="34" charset="0"/>
              <a:buChar char="•"/>
              <a:defRPr/>
            </a:pPr>
            <a:r>
              <a:rPr kumimoji="0" lang="zh-CN" altLang="en-US"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通过内网 </a:t>
            </a:r>
            <a:r>
              <a:rPr kumimoji="0" lang="zh-CN" altLang="en-US"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hlinkClick r:id="rId3"/>
              </a:rPr>
              <a:t>应用系统账号变更申请</a:t>
            </a:r>
            <a:r>
              <a:rPr kumimoji="0" lang="zh-CN" altLang="en-US"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 申请电商平台使用权限</a:t>
            </a:r>
            <a:endParaRPr kumimoji="0" lang="en-US" altLang="zh-CN"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indent="-285750">
              <a:lnSpc>
                <a:spcPct val="150000"/>
              </a:lnSpc>
              <a:buClr>
                <a:srgbClr val="FF0000"/>
              </a:buClr>
              <a:buFont typeface="Arial" panose="020B0604020202020204" pitchFamily="34" charset="0"/>
              <a:buChar char="•"/>
              <a:defRPr/>
            </a:pPr>
            <a:r>
              <a:rPr lang="zh-CN" altLang="en-US" sz="1400" dirty="0">
                <a:solidFill>
                  <a:srgbClr val="2A295C"/>
                </a:solidFill>
                <a:latin typeface="Arial"/>
                <a:ea typeface="黑体" panose="02010609060101010101" pitchFamily="49" charset="-122"/>
              </a:rPr>
              <a:t>电商平台订单提交后将根据审批权限进行在线审批</a:t>
            </a:r>
            <a:endParaRPr kumimoji="0" lang="en-US" altLang="zh-CN"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indent="-285750">
              <a:lnSpc>
                <a:spcPct val="150000"/>
              </a:lnSpc>
              <a:buClr>
                <a:srgbClr val="FF0000"/>
              </a:buClr>
              <a:buFont typeface="Arial" panose="020B0604020202020204" pitchFamily="34" charset="0"/>
              <a:buChar char="•"/>
              <a:defRPr/>
            </a:pPr>
            <a:endParaRPr kumimoji="0" lang="en-US" altLang="zh-CN"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p:txBody>
      </p:sp>
      <p:pic>
        <p:nvPicPr>
          <p:cNvPr id="7" name="图片 6">
            <a:extLst>
              <a:ext uri="{FF2B5EF4-FFF2-40B4-BE49-F238E27FC236}">
                <a16:creationId xmlns:a16="http://schemas.microsoft.com/office/drawing/2014/main" id="{1D783C80-8D55-388B-4EE2-9A2F29327D1A}"/>
              </a:ext>
            </a:extLst>
          </p:cNvPr>
          <p:cNvPicPr>
            <a:picLocks noChangeAspect="1"/>
          </p:cNvPicPr>
          <p:nvPr/>
        </p:nvPicPr>
        <p:blipFill>
          <a:blip r:embed="rId4"/>
          <a:stretch>
            <a:fillRect/>
          </a:stretch>
        </p:blipFill>
        <p:spPr>
          <a:xfrm>
            <a:off x="558412" y="2571750"/>
            <a:ext cx="8205787" cy="1628503"/>
          </a:xfrm>
          <a:prstGeom prst="rect">
            <a:avLst/>
          </a:prstGeom>
        </p:spPr>
      </p:pic>
    </p:spTree>
    <p:extLst>
      <p:ext uri="{BB962C8B-B14F-4D97-AF65-F5344CB8AC3E}">
        <p14:creationId xmlns:p14="http://schemas.microsoft.com/office/powerpoint/2010/main" val="4389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3A30D4-80D4-BB62-EB8A-7B4A5BB1AEBF}"/>
              </a:ext>
            </a:extLst>
          </p:cNvPr>
          <p:cNvSpPr>
            <a:spLocks noGrp="1"/>
          </p:cNvSpPr>
          <p:nvPr>
            <p:ph type="title"/>
          </p:nvPr>
        </p:nvSpPr>
        <p:spPr/>
        <p:txBody>
          <a:bodyPr/>
          <a:lstStyle/>
          <a:p>
            <a:r>
              <a:rPr lang="zh-CN" altLang="en-US" dirty="0"/>
              <a:t>采购管理 </a:t>
            </a:r>
            <a:r>
              <a:rPr lang="en-US" altLang="zh-CN" dirty="0"/>
              <a:t>- </a:t>
            </a:r>
            <a:r>
              <a:rPr lang="zh-CN" altLang="en-US" sz="2400" dirty="0"/>
              <a:t>单外物品采购</a:t>
            </a:r>
          </a:p>
        </p:txBody>
      </p:sp>
      <p:sp>
        <p:nvSpPr>
          <p:cNvPr id="5" name="灯片编号占位符 4">
            <a:extLst>
              <a:ext uri="{FF2B5EF4-FFF2-40B4-BE49-F238E27FC236}">
                <a16:creationId xmlns:a16="http://schemas.microsoft.com/office/drawing/2014/main" id="{8803AD85-F33C-8F33-2A4A-9B63B80FAC0F}"/>
              </a:ext>
            </a:extLst>
          </p:cNvPr>
          <p:cNvSpPr>
            <a:spLocks noGrp="1"/>
          </p:cNvSpPr>
          <p:nvPr>
            <p:ph type="sldNum" sz="quarter" idx="15"/>
          </p:nvPr>
        </p:nvSpPr>
        <p:spPr/>
        <p:txBody>
          <a:bodyPr/>
          <a:lstStyle/>
          <a:p>
            <a:fld id="{E917DE0E-AFB1-41FD-BC35-27DB61CA125F}" type="slidenum">
              <a:rPr lang="en-AU" smtClean="0"/>
              <a:pPr/>
              <a:t>37</a:t>
            </a:fld>
            <a:endParaRPr lang="en-AU" dirty="0"/>
          </a:p>
        </p:txBody>
      </p:sp>
      <p:sp>
        <p:nvSpPr>
          <p:cNvPr id="6" name="文本框 5">
            <a:extLst>
              <a:ext uri="{FF2B5EF4-FFF2-40B4-BE49-F238E27FC236}">
                <a16:creationId xmlns:a16="http://schemas.microsoft.com/office/drawing/2014/main" id="{B8D06DB3-AE8E-5561-B444-1009AC9AC5CB}"/>
              </a:ext>
            </a:extLst>
          </p:cNvPr>
          <p:cNvSpPr txBox="1"/>
          <p:nvPr/>
        </p:nvSpPr>
        <p:spPr>
          <a:xfrm>
            <a:off x="477512" y="795813"/>
            <a:ext cx="8367588" cy="1391215"/>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defRPr/>
            </a:pPr>
            <a:r>
              <a:rPr lang="zh-CN" altLang="en-US" b="1" dirty="0">
                <a:solidFill>
                  <a:schemeClr val="accent1"/>
                </a:solidFill>
                <a:sym typeface="Microsoft YaHei" panose="020B0503020204020204" pitchFamily="34" charset="-122"/>
              </a:rPr>
              <a:t>审批进度查看：</a:t>
            </a:r>
            <a:endParaRPr lang="en-US" altLang="zh-CN" b="1" dirty="0">
              <a:solidFill>
                <a:schemeClr val="accent1"/>
              </a:solidFill>
              <a:sym typeface="Microsoft YaHei" panose="020B0503020204020204" pitchFamily="34" charset="-122"/>
            </a:endParaRPr>
          </a:p>
          <a:p>
            <a:pPr marL="285750" indent="-285750">
              <a:lnSpc>
                <a:spcPct val="150000"/>
              </a:lnSpc>
              <a:buClr>
                <a:srgbClr val="FF0000"/>
              </a:buClr>
              <a:buFont typeface="Arial" panose="020B0604020202020204" pitchFamily="34" charset="0"/>
              <a:buChar char="•"/>
              <a:defRPr/>
            </a:pPr>
            <a:r>
              <a:rPr kumimoji="0" lang="zh-CN" altLang="en-US"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“采购管理</a:t>
            </a:r>
            <a:r>
              <a:rPr kumimoji="0" lang="en-US" altLang="zh-CN"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a:t>
            </a:r>
            <a:r>
              <a:rPr kumimoji="0" lang="zh-CN" altLang="en-US"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单外物品采购申请</a:t>
            </a:r>
            <a:r>
              <a:rPr kumimoji="0" lang="en-US" altLang="zh-CN"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a:t>
            </a:r>
            <a:r>
              <a:rPr kumimoji="0" lang="zh-CN" altLang="en-US"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审批进度查看”可查询审批流程进度。</a:t>
            </a:r>
            <a:endParaRPr kumimoji="0" lang="en-US" altLang="zh-CN"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285750" indent="-285750">
              <a:lnSpc>
                <a:spcPct val="150000"/>
              </a:lnSpc>
              <a:buClr>
                <a:srgbClr val="FF0000"/>
              </a:buClr>
              <a:buFont typeface="Arial" panose="020B0604020202020204" pitchFamily="34" charset="0"/>
              <a:buChar char="•"/>
              <a:defRPr/>
            </a:pPr>
            <a:r>
              <a:rPr kumimoji="0" lang="zh-CN" altLang="en-US"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审批</a:t>
            </a:r>
            <a:r>
              <a:rPr lang="zh-CN" altLang="en-US" sz="1400" dirty="0">
                <a:solidFill>
                  <a:srgbClr val="2A295C"/>
                </a:solidFill>
                <a:latin typeface="Arial"/>
                <a:ea typeface="黑体" panose="02010609060101010101" pitchFamily="49" charset="-122"/>
              </a:rPr>
              <a:t>超时的审批流程，系统将发送要求送货时间确认邮件至申请人，申请人通过系统邮件确认要求送货时间后单外采购审批流程方可完成。</a:t>
            </a:r>
            <a:endParaRPr kumimoji="0" lang="en-US" altLang="zh-CN" sz="140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p:txBody>
      </p:sp>
      <p:pic>
        <p:nvPicPr>
          <p:cNvPr id="7" name="图片 6">
            <a:extLst>
              <a:ext uri="{FF2B5EF4-FFF2-40B4-BE49-F238E27FC236}">
                <a16:creationId xmlns:a16="http://schemas.microsoft.com/office/drawing/2014/main" id="{7EB90E91-7177-2CE3-96E1-AD9D42405D70}"/>
              </a:ext>
            </a:extLst>
          </p:cNvPr>
          <p:cNvPicPr>
            <a:picLocks noChangeAspect="1"/>
          </p:cNvPicPr>
          <p:nvPr/>
        </p:nvPicPr>
        <p:blipFill>
          <a:blip r:embed="rId2"/>
          <a:stretch>
            <a:fillRect/>
          </a:stretch>
        </p:blipFill>
        <p:spPr>
          <a:xfrm>
            <a:off x="572623" y="2220581"/>
            <a:ext cx="8103377" cy="2628691"/>
          </a:xfrm>
          <a:prstGeom prst="rect">
            <a:avLst/>
          </a:prstGeom>
        </p:spPr>
      </p:pic>
      <p:sp>
        <p:nvSpPr>
          <p:cNvPr id="9" name="矩形 8">
            <a:extLst>
              <a:ext uri="{FF2B5EF4-FFF2-40B4-BE49-F238E27FC236}">
                <a16:creationId xmlns:a16="http://schemas.microsoft.com/office/drawing/2014/main" id="{1EC347FE-4696-8275-0E1B-49DC80F9A0D6}"/>
              </a:ext>
            </a:extLst>
          </p:cNvPr>
          <p:cNvSpPr/>
          <p:nvPr/>
        </p:nvSpPr>
        <p:spPr bwMode="auto">
          <a:xfrm>
            <a:off x="5292080" y="2416506"/>
            <a:ext cx="864096" cy="216024"/>
          </a:xfrm>
          <a:prstGeom prst="rect">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0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958E97-75C2-99A6-188D-33D3B8EC1658}"/>
              </a:ext>
            </a:extLst>
          </p:cNvPr>
          <p:cNvSpPr>
            <a:spLocks noGrp="1"/>
          </p:cNvSpPr>
          <p:nvPr>
            <p:ph type="title"/>
          </p:nvPr>
        </p:nvSpPr>
        <p:spPr/>
        <p:txBody>
          <a:bodyPr/>
          <a:lstStyle/>
          <a:p>
            <a:r>
              <a:rPr lang="zh-CN" altLang="en-US" dirty="0"/>
              <a:t>采购管理 </a:t>
            </a:r>
            <a:r>
              <a:rPr lang="en-US" altLang="zh-CN" dirty="0"/>
              <a:t>- </a:t>
            </a:r>
            <a:r>
              <a:rPr lang="zh-CN" altLang="en-US" sz="2400" dirty="0"/>
              <a:t>收货</a:t>
            </a:r>
          </a:p>
        </p:txBody>
      </p:sp>
      <p:sp>
        <p:nvSpPr>
          <p:cNvPr id="5" name="灯片编号占位符 4">
            <a:extLst>
              <a:ext uri="{FF2B5EF4-FFF2-40B4-BE49-F238E27FC236}">
                <a16:creationId xmlns:a16="http://schemas.microsoft.com/office/drawing/2014/main" id="{7DD1C7A1-BF10-FDE6-2508-C194EC6ABF93}"/>
              </a:ext>
            </a:extLst>
          </p:cNvPr>
          <p:cNvSpPr>
            <a:spLocks noGrp="1"/>
          </p:cNvSpPr>
          <p:nvPr>
            <p:ph type="sldNum" sz="quarter" idx="15"/>
          </p:nvPr>
        </p:nvSpPr>
        <p:spPr/>
        <p:txBody>
          <a:bodyPr/>
          <a:lstStyle/>
          <a:p>
            <a:fld id="{E917DE0E-AFB1-41FD-BC35-27DB61CA125F}" type="slidenum">
              <a:rPr lang="en-AU" smtClean="0"/>
              <a:pPr/>
              <a:t>38</a:t>
            </a:fld>
            <a:endParaRPr lang="en-AU" dirty="0"/>
          </a:p>
        </p:txBody>
      </p:sp>
      <p:pic>
        <p:nvPicPr>
          <p:cNvPr id="6" name="图片 5" descr="图形用户界面, 文本, 应用程序&#10;&#10;描述已自动生成">
            <a:extLst>
              <a:ext uri="{FF2B5EF4-FFF2-40B4-BE49-F238E27FC236}">
                <a16:creationId xmlns:a16="http://schemas.microsoft.com/office/drawing/2014/main" id="{EC121101-6851-EFE8-2100-F56B7A9A8294}"/>
              </a:ext>
            </a:extLst>
          </p:cNvPr>
          <p:cNvPicPr>
            <a:picLocks noChangeAspect="1"/>
          </p:cNvPicPr>
          <p:nvPr/>
        </p:nvPicPr>
        <p:blipFill>
          <a:blip r:embed="rId3"/>
          <a:stretch>
            <a:fillRect/>
          </a:stretch>
        </p:blipFill>
        <p:spPr>
          <a:xfrm>
            <a:off x="755307" y="1923678"/>
            <a:ext cx="7703103" cy="2734602"/>
          </a:xfrm>
          <a:prstGeom prst="rect">
            <a:avLst/>
          </a:prstGeom>
          <a:noFill/>
        </p:spPr>
      </p:pic>
      <p:sp>
        <p:nvSpPr>
          <p:cNvPr id="7" name="矩形 6">
            <a:extLst>
              <a:ext uri="{FF2B5EF4-FFF2-40B4-BE49-F238E27FC236}">
                <a16:creationId xmlns:a16="http://schemas.microsoft.com/office/drawing/2014/main" id="{FF80A7FB-49EF-FB75-2CDA-CC0B9F972043}"/>
              </a:ext>
            </a:extLst>
          </p:cNvPr>
          <p:cNvSpPr/>
          <p:nvPr/>
        </p:nvSpPr>
        <p:spPr>
          <a:xfrm>
            <a:off x="471600" y="737424"/>
            <a:ext cx="8270519" cy="2266374"/>
          </a:xfrm>
          <a:prstGeom prst="rect">
            <a:avLst/>
          </a:prstGeom>
          <a:noFill/>
        </p:spPr>
        <p:txBody>
          <a:bodyPr vert="horz" lIns="154800" tIns="126000" rIns="154800" bIns="15480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176213" marR="0" lvl="0" indent="-176213" algn="l" defTabSz="816373" rtl="0" eaLnBrk="1" fontAlgn="base" latinLnBrk="0" hangingPunct="1">
              <a:lnSpc>
                <a:spcPct val="90000"/>
              </a:lnSpc>
              <a:spcBef>
                <a:spcPts val="600"/>
              </a:spcBef>
              <a:spcAft>
                <a:spcPts val="0"/>
              </a:spcAft>
              <a:buClr>
                <a:srgbClr val="FF0000"/>
              </a:buClr>
              <a:buSzTx/>
              <a:buFont typeface="Wingdings" panose="05000000000000000000" pitchFamily="2" charset="2"/>
              <a:buChar char="§"/>
              <a:tabLst/>
              <a:defRPr/>
            </a:pPr>
            <a:r>
              <a:rPr kumimoji="0" lang="zh-CN" altLang="en-US" sz="1400" b="1" i="0" u="none" strike="noStrike" kern="1200" cap="none" spc="0" normalizeH="0" baseline="0" noProof="0" dirty="0">
                <a:ln>
                  <a:noFill/>
                </a:ln>
                <a:solidFill>
                  <a:schemeClr val="accent1"/>
                </a:solidFill>
                <a:effectLst/>
                <a:uLnTx/>
                <a:uFillTx/>
                <a:latin typeface="+mn-ea"/>
                <a:cs typeface="Arial" pitchFamily="34" charset="0"/>
              </a:rPr>
              <a:t>非物流订单</a:t>
            </a:r>
            <a:r>
              <a:rPr kumimoji="0" lang="zh-CN" altLang="en-US" sz="1400" b="0" i="0" u="none" strike="noStrike" kern="1200" cap="none" spc="0" normalizeH="0" baseline="0" noProof="0" dirty="0">
                <a:ln>
                  <a:noFill/>
                </a:ln>
                <a:solidFill>
                  <a:schemeClr val="accent1"/>
                </a:solidFill>
                <a:effectLst/>
                <a:uLnTx/>
                <a:uFillTx/>
                <a:latin typeface="+mn-ea"/>
                <a:cs typeface="Arial" pitchFamily="34" charset="0"/>
              </a:rPr>
              <a:t>：发货数量由营运同事进行确认与提交；</a:t>
            </a:r>
            <a:endParaRPr kumimoji="0" lang="en-US" altLang="zh-CN" sz="1400" b="0" i="0" u="none" strike="noStrike" kern="1200" cap="none" spc="0" normalizeH="0" baseline="0" noProof="0" dirty="0">
              <a:ln>
                <a:noFill/>
              </a:ln>
              <a:solidFill>
                <a:schemeClr val="accent1"/>
              </a:solidFill>
              <a:effectLst/>
              <a:uLnTx/>
              <a:uFillTx/>
              <a:latin typeface="+mn-ea"/>
              <a:cs typeface="Arial" pitchFamily="34" charset="0"/>
            </a:endParaRPr>
          </a:p>
          <a:p>
            <a:pPr marL="176213" marR="0" lvl="0" indent="-176213" algn="l" defTabSz="816373" rtl="0" eaLnBrk="1" fontAlgn="base" latinLnBrk="0" hangingPunct="1">
              <a:lnSpc>
                <a:spcPct val="150000"/>
              </a:lnSpc>
              <a:spcBef>
                <a:spcPts val="600"/>
              </a:spcBef>
              <a:spcAft>
                <a:spcPts val="0"/>
              </a:spcAft>
              <a:buClr>
                <a:srgbClr val="FF0000"/>
              </a:buClr>
              <a:buSzTx/>
              <a:buFont typeface="Wingdings" panose="05000000000000000000" pitchFamily="2" charset="2"/>
              <a:buChar char="§"/>
              <a:tabLst/>
              <a:defRPr/>
            </a:pPr>
            <a:r>
              <a:rPr kumimoji="0" lang="zh-CN" altLang="en-US" sz="1400" b="1" i="0" u="none" strike="noStrike" kern="1200" cap="none" spc="0" normalizeH="0" baseline="0" noProof="0" dirty="0">
                <a:ln>
                  <a:noFill/>
                </a:ln>
                <a:solidFill>
                  <a:schemeClr val="accent1"/>
                </a:solidFill>
                <a:effectLst/>
                <a:uLnTx/>
                <a:uFillTx/>
                <a:latin typeface="+mn-ea"/>
                <a:cs typeface="Arial" pitchFamily="34" charset="0"/>
              </a:rPr>
              <a:t>物流订单：</a:t>
            </a:r>
            <a:r>
              <a:rPr kumimoji="0" lang="zh-CN" altLang="en-US" sz="1400" i="0" u="none" strike="noStrike" kern="1200" cap="none" spc="0" normalizeH="0" baseline="0" noProof="0" dirty="0">
                <a:ln>
                  <a:noFill/>
                </a:ln>
                <a:solidFill>
                  <a:schemeClr val="accent1"/>
                </a:solidFill>
                <a:effectLst/>
                <a:uLnTx/>
                <a:uFillTx/>
                <a:latin typeface="+mn-ea"/>
                <a:cs typeface="Arial" pitchFamily="34" charset="0"/>
              </a:rPr>
              <a:t>发货数量由物流供应商上传，营运同事进行确认；未进行确认的系统将在</a:t>
            </a:r>
            <a:r>
              <a:rPr lang="zh-CN" altLang="en-US" sz="1400" dirty="0">
                <a:solidFill>
                  <a:schemeClr val="accent1"/>
                </a:solidFill>
                <a:latin typeface="+mn-ea"/>
              </a:rPr>
              <a:t>每天</a:t>
            </a:r>
            <a:r>
              <a:rPr kumimoji="0" lang="en-US" altLang="zh-CN" sz="1400" i="0" u="none" strike="noStrike" kern="1200" cap="none" spc="0" normalizeH="0" baseline="0" noProof="0" dirty="0">
                <a:ln>
                  <a:noFill/>
                </a:ln>
                <a:solidFill>
                  <a:schemeClr val="accent1"/>
                </a:solidFill>
                <a:effectLst/>
                <a:uLnTx/>
                <a:uFillTx/>
                <a:latin typeface="+mn-ea"/>
                <a:cs typeface="Arial" pitchFamily="34" charset="0"/>
              </a:rPr>
              <a:t>14</a:t>
            </a:r>
            <a:r>
              <a:rPr lang="en-US" altLang="zh-CN" sz="1400" dirty="0">
                <a:solidFill>
                  <a:schemeClr val="accent1"/>
                </a:solidFill>
                <a:latin typeface="+mn-ea"/>
              </a:rPr>
              <a:t>:00</a:t>
            </a:r>
            <a:r>
              <a:rPr lang="zh-CN" altLang="en-US" sz="1400" dirty="0">
                <a:solidFill>
                  <a:schemeClr val="accent1"/>
                </a:solidFill>
                <a:latin typeface="+mn-ea"/>
              </a:rPr>
              <a:t>根据物流商上传的发货数量自动进行确认。</a:t>
            </a:r>
            <a:endParaRPr kumimoji="0" lang="zh-CN" altLang="en-US" sz="1400" i="0" u="none" strike="noStrike" kern="1200" cap="none" spc="0" normalizeH="0" baseline="0" noProof="0" dirty="0">
              <a:ln>
                <a:noFill/>
              </a:ln>
              <a:solidFill>
                <a:schemeClr val="accent1"/>
              </a:solidFill>
              <a:effectLst/>
              <a:uLnTx/>
              <a:uFillTx/>
              <a:latin typeface="+mn-ea"/>
              <a:cs typeface="Arial" pitchFamily="34" charset="0"/>
            </a:endParaRPr>
          </a:p>
        </p:txBody>
      </p:sp>
    </p:spTree>
    <p:extLst>
      <p:ext uri="{BB962C8B-B14F-4D97-AF65-F5344CB8AC3E}">
        <p14:creationId xmlns:p14="http://schemas.microsoft.com/office/powerpoint/2010/main" val="20996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C69245-8095-5CED-9D1F-2FB3172424C2}"/>
              </a:ext>
            </a:extLst>
          </p:cNvPr>
          <p:cNvSpPr>
            <a:spLocks noGrp="1"/>
          </p:cNvSpPr>
          <p:nvPr>
            <p:ph type="title"/>
          </p:nvPr>
        </p:nvSpPr>
        <p:spPr/>
        <p:txBody>
          <a:bodyPr/>
          <a:lstStyle/>
          <a:p>
            <a:r>
              <a:rPr lang="zh-CN" altLang="en-US" dirty="0"/>
              <a:t>采购管理 </a:t>
            </a:r>
            <a:r>
              <a:rPr lang="en-US" altLang="zh-CN" dirty="0"/>
              <a:t>- </a:t>
            </a:r>
            <a:r>
              <a:rPr lang="zh-CN" altLang="en-US" dirty="0"/>
              <a:t>收货</a:t>
            </a:r>
          </a:p>
        </p:txBody>
      </p:sp>
      <p:sp>
        <p:nvSpPr>
          <p:cNvPr id="5" name="灯片编号占位符 4">
            <a:extLst>
              <a:ext uri="{FF2B5EF4-FFF2-40B4-BE49-F238E27FC236}">
                <a16:creationId xmlns:a16="http://schemas.microsoft.com/office/drawing/2014/main" id="{DDC0EF09-0778-0600-EACF-D0ED20C17BB9}"/>
              </a:ext>
            </a:extLst>
          </p:cNvPr>
          <p:cNvSpPr>
            <a:spLocks noGrp="1"/>
          </p:cNvSpPr>
          <p:nvPr>
            <p:ph type="sldNum" sz="quarter" idx="15"/>
          </p:nvPr>
        </p:nvSpPr>
        <p:spPr/>
        <p:txBody>
          <a:bodyPr/>
          <a:lstStyle/>
          <a:p>
            <a:fld id="{E917DE0E-AFB1-41FD-BC35-27DB61CA125F}" type="slidenum">
              <a:rPr lang="en-AU" smtClean="0"/>
              <a:pPr/>
              <a:t>39</a:t>
            </a:fld>
            <a:endParaRPr lang="en-AU" dirty="0"/>
          </a:p>
        </p:txBody>
      </p:sp>
      <p:sp>
        <p:nvSpPr>
          <p:cNvPr id="6" name="矩形 5">
            <a:extLst>
              <a:ext uri="{FF2B5EF4-FFF2-40B4-BE49-F238E27FC236}">
                <a16:creationId xmlns:a16="http://schemas.microsoft.com/office/drawing/2014/main" id="{E1ECACD6-319D-E84B-9201-93FD762821C5}"/>
              </a:ext>
            </a:extLst>
          </p:cNvPr>
          <p:cNvSpPr/>
          <p:nvPr/>
        </p:nvSpPr>
        <p:spPr>
          <a:xfrm>
            <a:off x="468000" y="817660"/>
            <a:ext cx="7992432" cy="2474169"/>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marR="0" lvl="0" indent="-285750" algn="l" defTabSz="816373" rtl="0" eaLnBrk="1" fontAlgn="base" latinLnBrk="0" hangingPunct="1">
              <a:lnSpc>
                <a:spcPct val="100000"/>
              </a:lnSpc>
              <a:spcBef>
                <a:spcPct val="0"/>
              </a:spcBef>
              <a:spcAft>
                <a:spcPts val="600"/>
              </a:spcAft>
              <a:buClr>
                <a:srgbClr val="FF0000"/>
              </a:buClr>
              <a:buSzTx/>
              <a:buFont typeface="Wingdings" panose="05000000000000000000" pitchFamily="2" charset="2"/>
              <a:buChar char="n"/>
              <a:tabLst/>
              <a:defRPr/>
            </a:pPr>
            <a:r>
              <a:rPr lang="zh-CN" altLang="en-US" b="1" dirty="0">
                <a:solidFill>
                  <a:srgbClr val="2A295C"/>
                </a:solidFill>
                <a:latin typeface="+mn-lt"/>
                <a:ea typeface="黑体" panose="02010609060101010101" pitchFamily="49" charset="-122"/>
              </a:rPr>
              <a:t>物流订单收货</a:t>
            </a:r>
            <a:endParaRPr lang="en-US" altLang="zh-CN" b="1" dirty="0">
              <a:solidFill>
                <a:srgbClr val="2A295C"/>
              </a:solidFill>
              <a:latin typeface="+mn-lt"/>
              <a:ea typeface="黑体" panose="02010609060101010101" pitchFamily="49" charset="-122"/>
            </a:endParaRPr>
          </a:p>
          <a:p>
            <a:pPr marL="0" marR="0" lvl="0" indent="0" algn="l" defTabSz="816373" rtl="0" eaLnBrk="1" fontAlgn="base" latinLnBrk="0" hangingPunct="1">
              <a:lnSpc>
                <a:spcPct val="100000"/>
              </a:lnSpc>
              <a:spcBef>
                <a:spcPct val="0"/>
              </a:spcBef>
              <a:spcAft>
                <a:spcPts val="600"/>
              </a:spcAft>
              <a:buClr>
                <a:srgbClr val="FF0000"/>
              </a:buClr>
              <a:buSzTx/>
              <a:buFontTx/>
              <a:buNone/>
              <a:tabLst/>
              <a:defRPr/>
            </a:pPr>
            <a:r>
              <a:rPr lang="zh-CN" altLang="en-US" sz="1400" dirty="0">
                <a:latin typeface="+mn-lt"/>
                <a:ea typeface="黑体" panose="02010609060101010101" pitchFamily="49" charset="-122"/>
              </a:rPr>
              <a:t>物流供应商每日</a:t>
            </a:r>
            <a:r>
              <a:rPr lang="en-US" altLang="zh-CN" sz="1400" dirty="0">
                <a:latin typeface="+mn-lt"/>
                <a:ea typeface="黑体" panose="02010609060101010101" pitchFamily="49" charset="-122"/>
              </a:rPr>
              <a:t>10:00</a:t>
            </a:r>
            <a:r>
              <a:rPr lang="zh-CN" altLang="en-US" sz="1400" dirty="0">
                <a:latin typeface="+mn-lt"/>
                <a:ea typeface="黑体" panose="02010609060101010101" pitchFamily="49" charset="-122"/>
              </a:rPr>
              <a:t>上传订单发货数量</a:t>
            </a:r>
            <a:endParaRPr lang="en-US" altLang="zh-CN" sz="1400" dirty="0">
              <a:latin typeface="+mn-lt"/>
              <a:ea typeface="黑体" panose="02010609060101010101" pitchFamily="49" charset="-122"/>
            </a:endParaRPr>
          </a:p>
          <a:p>
            <a:pPr marL="342900" marR="0" lvl="0" indent="-342900" algn="l" defTabSz="816373" rtl="0" eaLnBrk="1" fontAlgn="base" latinLnBrk="0" hangingPunct="1">
              <a:lnSpc>
                <a:spcPct val="100000"/>
              </a:lnSpc>
              <a:spcBef>
                <a:spcPct val="0"/>
              </a:spcBef>
              <a:spcAft>
                <a:spcPts val="600"/>
              </a:spcAft>
              <a:buClr>
                <a:srgbClr val="FF0000"/>
              </a:buClr>
              <a:buSzTx/>
              <a:buFont typeface="+mj-lt"/>
              <a:buAutoNum type="arabicPeriod"/>
              <a:tabLst/>
              <a:defRPr/>
            </a:pPr>
            <a:r>
              <a:rPr kumimoji="0" lang="zh-CN" altLang="en-US" sz="1400" b="0" i="0" u="none" strike="noStrike" kern="1200" cap="none" spc="0" normalizeH="0" baseline="0" noProof="0" dirty="0">
                <a:ln>
                  <a:noFill/>
                </a:ln>
                <a:effectLst/>
                <a:uLnTx/>
                <a:uFillTx/>
                <a:latin typeface="+mn-lt"/>
                <a:ea typeface="黑体" panose="02010609060101010101" pitchFamily="49" charset="-122"/>
                <a:cs typeface="Arial" pitchFamily="34" charset="0"/>
              </a:rPr>
              <a:t>根据“要求送货日期”、“</a:t>
            </a:r>
            <a:r>
              <a:rPr kumimoji="0" lang="en-US" altLang="zh-CN" sz="1400" b="0" i="0" u="none" strike="noStrike" kern="1200" cap="none" spc="0" normalizeH="0" baseline="0" noProof="0" dirty="0">
                <a:ln>
                  <a:noFill/>
                </a:ln>
                <a:effectLst/>
                <a:uLnTx/>
                <a:uFillTx/>
                <a:latin typeface="+mn-lt"/>
                <a:ea typeface="黑体" panose="02010609060101010101" pitchFamily="49" charset="-122"/>
                <a:cs typeface="Arial" pitchFamily="34" charset="0"/>
              </a:rPr>
              <a:t>PO</a:t>
            </a:r>
            <a:r>
              <a:rPr kumimoji="0" lang="zh-CN" altLang="en-US" sz="1400" b="0" i="0" u="none" strike="noStrike" kern="1200" cap="none" spc="0" normalizeH="0" baseline="0" noProof="0" dirty="0">
                <a:ln>
                  <a:noFill/>
                </a:ln>
                <a:effectLst/>
                <a:uLnTx/>
                <a:uFillTx/>
                <a:latin typeface="+mn-lt"/>
                <a:ea typeface="黑体" panose="02010609060101010101" pitchFamily="49" charset="-122"/>
                <a:cs typeface="Arial" pitchFamily="34" charset="0"/>
              </a:rPr>
              <a:t>单号”、“收货状态”等筛选条件，查询所需采购订单</a:t>
            </a:r>
            <a:r>
              <a:rPr lang="zh-CN" altLang="en-US" sz="1400" dirty="0">
                <a:latin typeface="+mn-lt"/>
                <a:ea typeface="黑体" panose="02010609060101010101" pitchFamily="49" charset="-122"/>
              </a:rPr>
              <a:t>（</a:t>
            </a:r>
            <a:r>
              <a:rPr lang="en-US" altLang="zh-CN" sz="1400" dirty="0">
                <a:latin typeface="+mn-lt"/>
                <a:ea typeface="黑体" panose="02010609060101010101" pitchFamily="49" charset="-122"/>
              </a:rPr>
              <a:t>PO</a:t>
            </a:r>
            <a:r>
              <a:rPr lang="zh-CN" altLang="en-US" sz="1400" dirty="0">
                <a:latin typeface="+mn-lt"/>
                <a:ea typeface="黑体" panose="02010609060101010101" pitchFamily="49" charset="-122"/>
              </a:rPr>
              <a:t>）</a:t>
            </a:r>
            <a:r>
              <a:rPr kumimoji="0" lang="zh-CN" altLang="en-US" sz="1400" b="0" i="0" u="none" strike="noStrike" kern="1200" cap="none" spc="0" normalizeH="0" baseline="0" noProof="0" dirty="0">
                <a:ln>
                  <a:noFill/>
                </a:ln>
                <a:effectLst/>
                <a:uLnTx/>
                <a:uFillTx/>
                <a:latin typeface="+mn-lt"/>
                <a:ea typeface="黑体" panose="02010609060101010101" pitchFamily="49" charset="-122"/>
                <a:cs typeface="Arial" pitchFamily="34" charset="0"/>
              </a:rPr>
              <a:t>；</a:t>
            </a:r>
            <a:endParaRPr kumimoji="0" lang="en-US" altLang="zh-CN" sz="1400" b="0" i="0" u="none" strike="noStrike" kern="1200" cap="none" spc="0" normalizeH="0" baseline="0" noProof="0" dirty="0">
              <a:ln>
                <a:noFill/>
              </a:ln>
              <a:effectLst/>
              <a:uLnTx/>
              <a:uFillTx/>
              <a:latin typeface="+mn-lt"/>
              <a:ea typeface="黑体" panose="02010609060101010101" pitchFamily="49" charset="-122"/>
              <a:cs typeface="Arial" pitchFamily="34" charset="0"/>
            </a:endParaRPr>
          </a:p>
          <a:p>
            <a:pPr marL="342900" marR="0" lvl="0" indent="-342900" algn="l" defTabSz="816373" rtl="0" eaLnBrk="1" fontAlgn="base" latinLnBrk="0" hangingPunct="1">
              <a:lnSpc>
                <a:spcPct val="100000"/>
              </a:lnSpc>
              <a:spcBef>
                <a:spcPct val="0"/>
              </a:spcBef>
              <a:spcAft>
                <a:spcPts val="600"/>
              </a:spcAft>
              <a:buClr>
                <a:srgbClr val="FF0000"/>
              </a:buClr>
              <a:buSzTx/>
              <a:buFont typeface="+mj-lt"/>
              <a:buAutoNum type="arabicPeriod"/>
              <a:tabLst/>
              <a:defRPr/>
            </a:pPr>
            <a:r>
              <a:rPr kumimoji="0" lang="zh-CN" altLang="en-US" sz="1400" b="0" i="0" u="none" strike="noStrike" kern="1200" cap="none" spc="0" normalizeH="0" baseline="0" noProof="0" dirty="0">
                <a:ln>
                  <a:noFill/>
                </a:ln>
                <a:effectLst/>
                <a:uLnTx/>
                <a:uFillTx/>
                <a:latin typeface="+mn-lt"/>
                <a:ea typeface="黑体" panose="02010609060101010101" pitchFamily="49" charset="-122"/>
                <a:cs typeface="Arial" pitchFamily="34" charset="0"/>
              </a:rPr>
              <a:t>双击打开</a:t>
            </a:r>
            <a:r>
              <a:rPr lang="zh-CN" altLang="en-US" sz="1400" dirty="0">
                <a:latin typeface="+mn-lt"/>
                <a:ea typeface="黑体" panose="02010609060101010101" pitchFamily="49" charset="-122"/>
              </a:rPr>
              <a:t>采购</a:t>
            </a:r>
            <a:r>
              <a:rPr kumimoji="0" lang="zh-CN" altLang="en-US" sz="1400" b="0" i="0" u="none" strike="noStrike" kern="1200" cap="none" spc="0" normalizeH="0" baseline="0" noProof="0" dirty="0">
                <a:ln>
                  <a:noFill/>
                </a:ln>
                <a:effectLst/>
                <a:uLnTx/>
                <a:uFillTx/>
                <a:latin typeface="+mn-lt"/>
                <a:ea typeface="黑体" panose="02010609060101010101" pitchFamily="49" charset="-122"/>
                <a:cs typeface="Arial" pitchFamily="34" charset="0"/>
              </a:rPr>
              <a:t>订单（</a:t>
            </a:r>
            <a:r>
              <a:rPr kumimoji="0" lang="en-US" altLang="zh-CN" sz="1400" b="0" i="0" u="none" strike="noStrike" kern="1200" cap="none" spc="0" normalizeH="0" baseline="0" noProof="0" dirty="0">
                <a:ln>
                  <a:noFill/>
                </a:ln>
                <a:effectLst/>
                <a:uLnTx/>
                <a:uFillTx/>
                <a:latin typeface="+mn-lt"/>
                <a:ea typeface="黑体" panose="02010609060101010101" pitchFamily="49" charset="-122"/>
                <a:cs typeface="Arial" pitchFamily="34" charset="0"/>
              </a:rPr>
              <a:t>PO</a:t>
            </a:r>
            <a:r>
              <a:rPr kumimoji="0" lang="zh-CN" altLang="en-US" sz="1400" b="0" i="0" u="none" strike="noStrike" kern="1200" cap="none" spc="0" normalizeH="0" baseline="0" noProof="0" dirty="0">
                <a:ln>
                  <a:noFill/>
                </a:ln>
                <a:effectLst/>
                <a:uLnTx/>
                <a:uFillTx/>
                <a:latin typeface="+mn-lt"/>
                <a:ea typeface="黑体" panose="02010609060101010101" pitchFamily="49" charset="-122"/>
                <a:cs typeface="Arial" pitchFamily="34" charset="0"/>
              </a:rPr>
              <a:t>）；</a:t>
            </a:r>
            <a:endParaRPr kumimoji="0" lang="en-US" altLang="zh-CN" sz="1400" b="0" i="0" u="none" strike="noStrike" kern="1200" cap="none" spc="0" normalizeH="0" baseline="0" noProof="0" dirty="0">
              <a:ln>
                <a:noFill/>
              </a:ln>
              <a:effectLst/>
              <a:uLnTx/>
              <a:uFillTx/>
              <a:latin typeface="+mn-lt"/>
              <a:ea typeface="黑体" panose="02010609060101010101" pitchFamily="49" charset="-122"/>
              <a:cs typeface="Arial" pitchFamily="34" charset="0"/>
            </a:endParaRPr>
          </a:p>
          <a:p>
            <a:pPr marL="342900" marR="0" lvl="0" indent="-342900" algn="l" defTabSz="816373" rtl="0" eaLnBrk="1" fontAlgn="base" latinLnBrk="0" hangingPunct="1">
              <a:lnSpc>
                <a:spcPct val="100000"/>
              </a:lnSpc>
              <a:spcBef>
                <a:spcPct val="0"/>
              </a:spcBef>
              <a:spcAft>
                <a:spcPts val="600"/>
              </a:spcAft>
              <a:buClr>
                <a:srgbClr val="FF0000"/>
              </a:buClr>
              <a:buSzTx/>
              <a:buFont typeface="+mj-lt"/>
              <a:buAutoNum type="arabicPeriod"/>
              <a:tabLst/>
              <a:defRPr/>
            </a:pPr>
            <a:r>
              <a:rPr kumimoji="0" lang="zh-CN" altLang="en-US" sz="1400" b="0" i="0" u="none" strike="noStrike" kern="1200" cap="none" spc="0" normalizeH="0" baseline="0" noProof="0" dirty="0">
                <a:ln>
                  <a:noFill/>
                </a:ln>
                <a:effectLst/>
                <a:uLnTx/>
                <a:uFillTx/>
                <a:latin typeface="+mn-lt"/>
                <a:ea typeface="黑体" panose="02010609060101010101" pitchFamily="49" charset="-122"/>
                <a:cs typeface="Arial" pitchFamily="34" charset="0"/>
              </a:rPr>
              <a:t>点击</a:t>
            </a: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“确认”；如收货数量或质量存在异议</a:t>
            </a:r>
            <a:r>
              <a:rPr lang="zh-CN" altLang="en-US" sz="1400" dirty="0">
                <a:solidFill>
                  <a:srgbClr val="2A295C"/>
                </a:solidFill>
                <a:latin typeface="+mn-lt"/>
                <a:ea typeface="黑体" panose="02010609060101010101" pitchFamily="49" charset="-122"/>
              </a:rPr>
              <a:t>，</a:t>
            </a: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可通过投诉按钮上发起投诉申请</a:t>
            </a:r>
          </a:p>
        </p:txBody>
      </p:sp>
      <p:pic>
        <p:nvPicPr>
          <p:cNvPr id="7" name="图片 6" descr="图形用户界面, 应用程序&#10;&#10;描述已自动生成">
            <a:extLst>
              <a:ext uri="{FF2B5EF4-FFF2-40B4-BE49-F238E27FC236}">
                <a16:creationId xmlns:a16="http://schemas.microsoft.com/office/drawing/2014/main" id="{EB56C877-438B-BC5F-9D0E-8CC116B86BD1}"/>
              </a:ext>
            </a:extLst>
          </p:cNvPr>
          <p:cNvPicPr>
            <a:picLocks noChangeAspect="1"/>
          </p:cNvPicPr>
          <p:nvPr/>
        </p:nvPicPr>
        <p:blipFill>
          <a:blip r:embed="rId2"/>
          <a:stretch>
            <a:fillRect/>
          </a:stretch>
        </p:blipFill>
        <p:spPr>
          <a:xfrm>
            <a:off x="611560" y="2240758"/>
            <a:ext cx="6275236" cy="2245041"/>
          </a:xfrm>
          <a:prstGeom prst="rect">
            <a:avLst/>
          </a:prstGeom>
        </p:spPr>
      </p:pic>
      <p:pic>
        <p:nvPicPr>
          <p:cNvPr id="8" name="图片 7" descr="图形用户界面, 应用程序, Word&#10;&#10;描述已自动生成">
            <a:extLst>
              <a:ext uri="{FF2B5EF4-FFF2-40B4-BE49-F238E27FC236}">
                <a16:creationId xmlns:a16="http://schemas.microsoft.com/office/drawing/2014/main" id="{D193DAE4-F392-5AAB-E778-863C9A99749A}"/>
              </a:ext>
            </a:extLst>
          </p:cNvPr>
          <p:cNvPicPr>
            <a:picLocks noChangeAspect="1"/>
          </p:cNvPicPr>
          <p:nvPr/>
        </p:nvPicPr>
        <p:blipFill>
          <a:blip r:embed="rId3"/>
          <a:stretch>
            <a:fillRect/>
          </a:stretch>
        </p:blipFill>
        <p:spPr>
          <a:xfrm>
            <a:off x="3655040" y="3345448"/>
            <a:ext cx="5024772" cy="1424935"/>
          </a:xfrm>
          <a:prstGeom prst="rect">
            <a:avLst/>
          </a:prstGeom>
          <a:ln>
            <a:solidFill>
              <a:srgbClr val="2A2990"/>
            </a:solidFill>
          </a:ln>
          <a:effectLst>
            <a:outerShdw blurRad="50800" dist="38100" dir="2700000" algn="tl" rotWithShape="0">
              <a:prstClr val="black">
                <a:alpha val="40000"/>
              </a:prstClr>
            </a:outerShdw>
          </a:effectLst>
        </p:spPr>
      </p:pic>
      <p:sp>
        <p:nvSpPr>
          <p:cNvPr id="10" name="文本框 9">
            <a:extLst>
              <a:ext uri="{FF2B5EF4-FFF2-40B4-BE49-F238E27FC236}">
                <a16:creationId xmlns:a16="http://schemas.microsoft.com/office/drawing/2014/main" id="{34148186-67C0-BE43-F298-59FB12AA4686}"/>
              </a:ext>
            </a:extLst>
          </p:cNvPr>
          <p:cNvSpPr txBox="1"/>
          <p:nvPr/>
        </p:nvSpPr>
        <p:spPr>
          <a:xfrm>
            <a:off x="1691680" y="4796808"/>
            <a:ext cx="6624736" cy="276999"/>
          </a:xfrm>
          <a:prstGeom prst="rect">
            <a:avLst/>
          </a:prstGeom>
          <a:noFill/>
        </p:spPr>
        <p:txBody>
          <a:bodyPr wrap="square">
            <a:spAutoFit/>
          </a:bodyPr>
          <a:lstStyle/>
          <a:p>
            <a:r>
              <a:rPr kumimoji="0" lang="zh-CN" altLang="en-US" sz="1200" b="1" i="0" u="none" strike="noStrike" kern="1200" cap="none" spc="0" normalizeH="0" baseline="0" noProof="0" dirty="0">
                <a:ln>
                  <a:noFill/>
                </a:ln>
                <a:effectLst/>
                <a:uLnTx/>
                <a:uFillTx/>
                <a:latin typeface="Arial"/>
                <a:ea typeface="黑体" panose="02010609060101010101" pitchFamily="49" charset="-122"/>
                <a:cs typeface="Arial" pitchFamily="34" charset="0"/>
              </a:rPr>
              <a:t>注：系统无法查询到要去送货时间早于分店上线时间的</a:t>
            </a:r>
            <a:r>
              <a:rPr kumimoji="0" lang="en-US" altLang="zh-CN" sz="1200" b="1" i="0" u="none" strike="noStrike" kern="1200" cap="none" spc="0" normalizeH="0" baseline="0" noProof="0" dirty="0">
                <a:ln>
                  <a:noFill/>
                </a:ln>
                <a:effectLst/>
                <a:uLnTx/>
                <a:uFillTx/>
                <a:latin typeface="Arial"/>
                <a:ea typeface="黑体" panose="02010609060101010101" pitchFamily="49" charset="-122"/>
                <a:cs typeface="Arial" pitchFamily="34" charset="0"/>
              </a:rPr>
              <a:t>PO</a:t>
            </a:r>
            <a:endParaRPr lang="zh-CN" altLang="en-US" sz="1200" b="1" dirty="0"/>
          </a:p>
        </p:txBody>
      </p:sp>
    </p:spTree>
    <p:extLst>
      <p:ext uri="{BB962C8B-B14F-4D97-AF65-F5344CB8AC3E}">
        <p14:creationId xmlns:p14="http://schemas.microsoft.com/office/powerpoint/2010/main" val="294813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C50558-3426-8C4A-B02D-6D18CD275D13}"/>
              </a:ext>
            </a:extLst>
          </p:cNvPr>
          <p:cNvSpPr>
            <a:spLocks noGrp="1"/>
          </p:cNvSpPr>
          <p:nvPr>
            <p:ph type="title"/>
          </p:nvPr>
        </p:nvSpPr>
        <p:spPr/>
        <p:txBody>
          <a:bodyPr>
            <a:noAutofit/>
          </a:bodyPr>
          <a:lstStyle/>
          <a:p>
            <a:r>
              <a:rPr lang="zh-CN" altLang="en-US" dirty="0">
                <a:latin typeface="+mn-ea"/>
                <a:ea typeface="+mn-ea"/>
              </a:rPr>
              <a:t>系统总览 </a:t>
            </a:r>
            <a:r>
              <a:rPr lang="en-US" altLang="zh-CN" sz="2800" dirty="0">
                <a:latin typeface="+mn-ea"/>
                <a:ea typeface="+mn-ea"/>
              </a:rPr>
              <a:t>- </a:t>
            </a:r>
            <a:r>
              <a:rPr lang="zh-CN" altLang="en-US" sz="2400" dirty="0">
                <a:latin typeface="+mn-ea"/>
                <a:ea typeface="+mn-ea"/>
              </a:rPr>
              <a:t>账号申请</a:t>
            </a:r>
          </a:p>
        </p:txBody>
      </p:sp>
      <p:sp>
        <p:nvSpPr>
          <p:cNvPr id="5" name="灯片编号占位符 4">
            <a:extLst>
              <a:ext uri="{FF2B5EF4-FFF2-40B4-BE49-F238E27FC236}">
                <a16:creationId xmlns:a16="http://schemas.microsoft.com/office/drawing/2014/main" id="{2C355C0A-5C5D-C098-E4A9-2AE893C78BF5}"/>
              </a:ext>
            </a:extLst>
          </p:cNvPr>
          <p:cNvSpPr>
            <a:spLocks noGrp="1"/>
          </p:cNvSpPr>
          <p:nvPr>
            <p:ph type="sldNum" sz="quarter" idx="15"/>
          </p:nvPr>
        </p:nvSpPr>
        <p:spPr/>
        <p:txBody>
          <a:bodyPr/>
          <a:lstStyle/>
          <a:p>
            <a:fld id="{E917DE0E-AFB1-41FD-BC35-27DB61CA125F}" type="slidenum">
              <a:rPr lang="en-AU" smtClean="0"/>
              <a:pPr/>
              <a:t>4</a:t>
            </a:fld>
            <a:endParaRPr lang="en-AU" dirty="0"/>
          </a:p>
        </p:txBody>
      </p:sp>
      <p:sp>
        <p:nvSpPr>
          <p:cNvPr id="6" name="文本占位符 7">
            <a:extLst>
              <a:ext uri="{FF2B5EF4-FFF2-40B4-BE49-F238E27FC236}">
                <a16:creationId xmlns:a16="http://schemas.microsoft.com/office/drawing/2014/main" id="{01B3F10B-B4CA-E10C-E3A5-133B3BC1A8C3}"/>
              </a:ext>
            </a:extLst>
          </p:cNvPr>
          <p:cNvSpPr txBox="1">
            <a:spLocks/>
          </p:cNvSpPr>
          <p:nvPr/>
        </p:nvSpPr>
        <p:spPr>
          <a:xfrm>
            <a:off x="5004048" y="951571"/>
            <a:ext cx="3820184" cy="3888431"/>
          </a:xfrm>
          <a:prstGeom prst="rect">
            <a:avLst/>
          </a:prstGeom>
        </p:spPr>
        <p:txBody>
          <a:bodyPr>
            <a:noAutofit/>
          </a:bodyPr>
          <a:lstStyle>
            <a:lvl1pPr marL="176213" indent="-176213" algn="l" defTabSz="816373" rtl="0" eaLnBrk="1" latinLnBrk="0" hangingPunct="1">
              <a:spcBef>
                <a:spcPts val="600"/>
              </a:spcBef>
              <a:spcAft>
                <a:spcPts val="0"/>
              </a:spcAft>
              <a:buClr>
                <a:schemeClr val="accent2"/>
              </a:buClr>
              <a:buFont typeface="Wingdings" panose="05000000000000000000" pitchFamily="2" charset="2"/>
              <a:buChar char="§"/>
              <a:defRPr sz="1500" b="0" kern="1200">
                <a:solidFill>
                  <a:schemeClr val="accent1"/>
                </a:solidFill>
                <a:latin typeface="+mn-lt"/>
                <a:ea typeface="+mn-ea"/>
                <a:cs typeface="+mn-cs"/>
              </a:defRPr>
            </a:lvl1pPr>
            <a:lvl2pPr marL="363538" indent="-187325" algn="l" defTabSz="816373" rtl="0" eaLnBrk="1" latinLnBrk="0" hangingPunct="1">
              <a:spcBef>
                <a:spcPts val="300"/>
              </a:spcBef>
              <a:spcAft>
                <a:spcPts val="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300"/>
              </a:spcBef>
              <a:spcAft>
                <a:spcPts val="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600"/>
              </a:spcBef>
              <a:spcAft>
                <a:spcPts val="0"/>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300"/>
              </a:spcBef>
              <a:spcAft>
                <a:spcPts val="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n"/>
            </a:pPr>
            <a:r>
              <a:rPr lang="zh-CN" altLang="en-US" sz="1600" b="1" dirty="0"/>
              <a:t>如何申请 </a:t>
            </a:r>
            <a:r>
              <a:rPr lang="en-US" altLang="zh-CN" sz="1600" b="1" dirty="0"/>
              <a:t>BuySMART </a:t>
            </a:r>
            <a:r>
              <a:rPr lang="zh-CN" altLang="en-US" sz="1600" b="1" dirty="0"/>
              <a:t>系统账号</a:t>
            </a:r>
            <a:endParaRPr lang="en-US" altLang="zh-CN" sz="1600" dirty="0"/>
          </a:p>
          <a:p>
            <a:pPr marL="0" indent="0">
              <a:lnSpc>
                <a:spcPct val="150000"/>
              </a:lnSpc>
              <a:buFont typeface="Wingdings" panose="05000000000000000000" pitchFamily="2" charset="2"/>
              <a:buNone/>
            </a:pPr>
            <a:endParaRPr lang="en-US" altLang="zh-CN" sz="1400" dirty="0"/>
          </a:p>
          <a:p>
            <a:pPr marL="0" indent="0">
              <a:lnSpc>
                <a:spcPct val="150000"/>
              </a:lnSpc>
              <a:buFont typeface="Wingdings" panose="05000000000000000000" pitchFamily="2" charset="2"/>
              <a:buNone/>
            </a:pPr>
            <a:r>
              <a:rPr lang="zh-CN" altLang="en-US" sz="1400" dirty="0">
                <a:latin typeface="黑体" panose="02010609060101010101" pitchFamily="49" charset="-122"/>
                <a:ea typeface="黑体" panose="02010609060101010101" pitchFamily="49" charset="-122"/>
              </a:rPr>
              <a:t>登入内网 </a:t>
            </a:r>
            <a:r>
              <a:rPr lang="en-US" altLang="zh-CN" sz="1400" dirty="0">
                <a:latin typeface="黑体" panose="02010609060101010101" pitchFamily="49" charset="-122"/>
                <a:ea typeface="黑体" panose="02010609060101010101" pitchFamily="49" charset="-122"/>
              </a:rPr>
              <a:t>IT Service</a:t>
            </a:r>
            <a:r>
              <a:rPr lang="zh-CN" altLang="en-US" sz="1400" dirty="0">
                <a:latin typeface="黑体" panose="02010609060101010101" pitchFamily="49" charset="-122"/>
                <a:ea typeface="黑体" panose="02010609060101010101" pitchFamily="49" charset="-122"/>
              </a:rPr>
              <a:t>信息服务技术：</a:t>
            </a:r>
            <a:endParaRPr lang="en-US" altLang="zh-CN" sz="1400" dirty="0">
              <a:latin typeface="黑体" panose="02010609060101010101" pitchFamily="49" charset="-122"/>
              <a:ea typeface="黑体" panose="02010609060101010101" pitchFamily="49" charset="-122"/>
            </a:endParaRPr>
          </a:p>
          <a:p>
            <a:pPr marL="0" indent="0">
              <a:lnSpc>
                <a:spcPct val="150000"/>
              </a:lnSpc>
              <a:buFont typeface="Wingdings" panose="05000000000000000000" pitchFamily="2" charset="2"/>
              <a:buNone/>
            </a:pPr>
            <a:r>
              <a:rPr lang="zh-CN" altLang="en-US" sz="1400" dirty="0">
                <a:latin typeface="黑体" panose="02010609060101010101" pitchFamily="49" charset="-122"/>
                <a:ea typeface="黑体" panose="02010609060101010101" pitchFamily="49" charset="-122"/>
                <a:hlinkClick r:id="rId3"/>
              </a:rPr>
              <a:t>主页 </a:t>
            </a:r>
            <a:r>
              <a:rPr lang="en-US" altLang="zh-CN" sz="1400" dirty="0">
                <a:latin typeface="黑体" panose="02010609060101010101" pitchFamily="49" charset="-122"/>
                <a:ea typeface="黑体" panose="02010609060101010101" pitchFamily="49" charset="-122"/>
                <a:hlinkClick r:id="rId3"/>
              </a:rPr>
              <a:t>- IT (sodexo-cn.com)</a:t>
            </a:r>
            <a:endParaRPr lang="en-US" altLang="zh-CN" sz="1400" dirty="0">
              <a:latin typeface="黑体" panose="02010609060101010101" pitchFamily="49" charset="-122"/>
              <a:ea typeface="黑体" panose="02010609060101010101" pitchFamily="49" charset="-122"/>
            </a:endParaRPr>
          </a:p>
          <a:p>
            <a:pPr marL="0" indent="0">
              <a:lnSpc>
                <a:spcPct val="150000"/>
              </a:lnSpc>
              <a:buFont typeface="Wingdings" panose="05000000000000000000" pitchFamily="2" charset="2"/>
              <a:buNone/>
            </a:pPr>
            <a:r>
              <a:rPr lang="zh-CN" altLang="en-US" sz="1400" dirty="0">
                <a:latin typeface="黑体" panose="02010609060101010101" pitchFamily="49" charset="-122"/>
                <a:ea typeface="黑体" panose="02010609060101010101" pitchFamily="49" charset="-122"/>
              </a:rPr>
              <a:t>点击“应用系统账号申请</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新的申请”进入</a:t>
            </a:r>
            <a:endParaRPr lang="en-US" altLang="zh-CN" sz="1400" dirty="0">
              <a:latin typeface="黑体" panose="02010609060101010101" pitchFamily="49" charset="-122"/>
              <a:ea typeface="黑体" panose="02010609060101010101" pitchFamily="49" charset="-122"/>
            </a:endParaRPr>
          </a:p>
          <a:p>
            <a:pPr>
              <a:lnSpc>
                <a:spcPct val="150000"/>
              </a:lnSpc>
              <a:buFont typeface="Arial" panose="020B0604020202020204" pitchFamily="34" charset="0"/>
              <a:buChar char="•"/>
            </a:pPr>
            <a:r>
              <a:rPr lang="zh-CN" altLang="en-US" sz="1400" dirty="0">
                <a:latin typeface="黑体" panose="02010609060101010101" pitchFamily="49" charset="-122"/>
                <a:ea typeface="黑体" panose="02010609060101010101" pitchFamily="49" charset="-122"/>
              </a:rPr>
              <a:t>正确填写申请信息，如部门，业务系统名称，账号类型，权限角色，成本中心等</a:t>
            </a:r>
            <a:endParaRPr lang="en-US" altLang="zh-CN" sz="1400" dirty="0">
              <a:latin typeface="黑体" panose="02010609060101010101" pitchFamily="49" charset="-122"/>
              <a:ea typeface="黑体" panose="02010609060101010101" pitchFamily="49" charset="-122"/>
            </a:endParaRPr>
          </a:p>
          <a:p>
            <a:pPr>
              <a:buFont typeface="Arial" panose="020B0604020202020204" pitchFamily="34" charset="0"/>
              <a:buChar char="•"/>
            </a:pPr>
            <a:r>
              <a:rPr lang="zh-CN" altLang="en-US" sz="1400" dirty="0">
                <a:latin typeface="黑体" panose="02010609060101010101" pitchFamily="49" charset="-122"/>
                <a:ea typeface="黑体" panose="02010609060101010101" pitchFamily="49" charset="-122"/>
              </a:rPr>
              <a:t>有效审批人请填写</a:t>
            </a:r>
            <a:r>
              <a:rPr lang="en-US" altLang="zh-CN" sz="1400" dirty="0">
                <a:latin typeface="黑体" panose="02010609060101010101" pitchFamily="49" charset="-122"/>
                <a:ea typeface="黑体" panose="02010609060101010101" pitchFamily="49" charset="-122"/>
              </a:rPr>
              <a:t>SG3</a:t>
            </a:r>
            <a:r>
              <a:rPr lang="zh-CN" altLang="en-US" sz="1400" dirty="0">
                <a:latin typeface="黑体" panose="02010609060101010101" pitchFamily="49" charset="-122"/>
                <a:ea typeface="黑体" panose="02010609060101010101" pitchFamily="49" charset="-122"/>
              </a:rPr>
              <a:t>及以上人员</a:t>
            </a:r>
            <a:endParaRPr lang="en-US" altLang="zh-CN" sz="1400" dirty="0">
              <a:latin typeface="黑体" panose="02010609060101010101" pitchFamily="49" charset="-122"/>
              <a:ea typeface="黑体" panose="02010609060101010101" pitchFamily="49" charset="-122"/>
            </a:endParaRPr>
          </a:p>
          <a:p>
            <a:pPr>
              <a:buFont typeface="Arial" panose="020B0604020202020204" pitchFamily="34" charset="0"/>
              <a:buChar char="•"/>
            </a:pPr>
            <a:r>
              <a:rPr lang="zh-CN" altLang="en-US" sz="1400" dirty="0">
                <a:latin typeface="黑体" panose="02010609060101010101" pitchFamily="49" charset="-122"/>
                <a:ea typeface="黑体" panose="02010609060101010101" pitchFamily="49" charset="-122"/>
              </a:rPr>
              <a:t>如“账号类型”选择“新建”，需选择是否已维护</a:t>
            </a:r>
            <a:r>
              <a:rPr lang="en-US" altLang="zh-CN" sz="1400" dirty="0">
                <a:latin typeface="黑体" panose="02010609060101010101" pitchFamily="49" charset="-122"/>
                <a:ea typeface="黑体" panose="02010609060101010101" pitchFamily="49" charset="-122"/>
              </a:rPr>
              <a:t>WS</a:t>
            </a:r>
            <a:r>
              <a:rPr lang="zh-CN" altLang="en-US" sz="1400" dirty="0">
                <a:latin typeface="黑体" panose="02010609060101010101" pitchFamily="49" charset="-122"/>
                <a:ea typeface="黑体" panose="02010609060101010101" pitchFamily="49" charset="-122"/>
              </a:rPr>
              <a:t>邮箱（必选）与是否需要参加培训（非必选）</a:t>
            </a:r>
            <a:endParaRPr lang="en-US" altLang="zh-CN" sz="1400" dirty="0">
              <a:latin typeface="黑体" panose="02010609060101010101" pitchFamily="49" charset="-122"/>
              <a:ea typeface="黑体" panose="02010609060101010101" pitchFamily="49" charset="-122"/>
            </a:endParaRPr>
          </a:p>
        </p:txBody>
      </p:sp>
      <p:pic>
        <p:nvPicPr>
          <p:cNvPr id="8" name="图片 7">
            <a:extLst>
              <a:ext uri="{FF2B5EF4-FFF2-40B4-BE49-F238E27FC236}">
                <a16:creationId xmlns:a16="http://schemas.microsoft.com/office/drawing/2014/main" id="{61B1C2F7-851B-A66F-67C6-0F9B97F91771}"/>
              </a:ext>
            </a:extLst>
          </p:cNvPr>
          <p:cNvPicPr>
            <a:picLocks noChangeAspect="1"/>
          </p:cNvPicPr>
          <p:nvPr/>
        </p:nvPicPr>
        <p:blipFill>
          <a:blip r:embed="rId4"/>
          <a:stretch>
            <a:fillRect/>
          </a:stretch>
        </p:blipFill>
        <p:spPr>
          <a:xfrm>
            <a:off x="471600" y="813778"/>
            <a:ext cx="3809919" cy="1573504"/>
          </a:xfrm>
          <a:prstGeom prst="rect">
            <a:avLst/>
          </a:prstGeom>
        </p:spPr>
      </p:pic>
      <p:pic>
        <p:nvPicPr>
          <p:cNvPr id="9" name="图片 8">
            <a:extLst>
              <a:ext uri="{FF2B5EF4-FFF2-40B4-BE49-F238E27FC236}">
                <a16:creationId xmlns:a16="http://schemas.microsoft.com/office/drawing/2014/main" id="{3F7B45B6-3274-5E4F-F2D8-A72D2EE08027}"/>
              </a:ext>
            </a:extLst>
          </p:cNvPr>
          <p:cNvPicPr>
            <a:picLocks noChangeAspect="1"/>
          </p:cNvPicPr>
          <p:nvPr/>
        </p:nvPicPr>
        <p:blipFill>
          <a:blip r:embed="rId5"/>
          <a:stretch>
            <a:fillRect/>
          </a:stretch>
        </p:blipFill>
        <p:spPr>
          <a:xfrm>
            <a:off x="471600" y="2093123"/>
            <a:ext cx="2733675" cy="1104900"/>
          </a:xfrm>
          <a:prstGeom prst="rect">
            <a:avLst/>
          </a:prstGeom>
        </p:spPr>
      </p:pic>
      <p:pic>
        <p:nvPicPr>
          <p:cNvPr id="4" name="图片 3">
            <a:extLst>
              <a:ext uri="{FF2B5EF4-FFF2-40B4-BE49-F238E27FC236}">
                <a16:creationId xmlns:a16="http://schemas.microsoft.com/office/drawing/2014/main" id="{4AD252EE-AC7D-16DF-7A9E-030F954D40FA}"/>
              </a:ext>
            </a:extLst>
          </p:cNvPr>
          <p:cNvPicPr>
            <a:picLocks noChangeAspect="1"/>
          </p:cNvPicPr>
          <p:nvPr/>
        </p:nvPicPr>
        <p:blipFill>
          <a:blip r:embed="rId6"/>
          <a:stretch>
            <a:fillRect/>
          </a:stretch>
        </p:blipFill>
        <p:spPr>
          <a:xfrm>
            <a:off x="466466" y="3164669"/>
            <a:ext cx="4248792" cy="1927361"/>
          </a:xfrm>
          <a:prstGeom prst="rect">
            <a:avLst/>
          </a:prstGeom>
        </p:spPr>
      </p:pic>
    </p:spTree>
    <p:extLst>
      <p:ext uri="{BB962C8B-B14F-4D97-AF65-F5344CB8AC3E}">
        <p14:creationId xmlns:p14="http://schemas.microsoft.com/office/powerpoint/2010/main" val="94222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3B60BB-3BBC-DCC2-0761-E9D386220910}"/>
              </a:ext>
            </a:extLst>
          </p:cNvPr>
          <p:cNvSpPr>
            <a:spLocks noGrp="1"/>
          </p:cNvSpPr>
          <p:nvPr>
            <p:ph type="title"/>
          </p:nvPr>
        </p:nvSpPr>
        <p:spPr/>
        <p:txBody>
          <a:bodyPr/>
          <a:lstStyle/>
          <a:p>
            <a:r>
              <a:rPr lang="zh-CN" altLang="en-US" dirty="0"/>
              <a:t>采购管理 </a:t>
            </a:r>
            <a:r>
              <a:rPr lang="en-US" altLang="zh-CN" dirty="0"/>
              <a:t>- </a:t>
            </a:r>
            <a:r>
              <a:rPr lang="zh-CN" altLang="en-US" sz="2400" dirty="0"/>
              <a:t>收货</a:t>
            </a:r>
          </a:p>
        </p:txBody>
      </p:sp>
      <p:sp>
        <p:nvSpPr>
          <p:cNvPr id="5" name="灯片编号占位符 4">
            <a:extLst>
              <a:ext uri="{FF2B5EF4-FFF2-40B4-BE49-F238E27FC236}">
                <a16:creationId xmlns:a16="http://schemas.microsoft.com/office/drawing/2014/main" id="{9E01D9A3-E936-1F75-BD7F-7A830BE245EA}"/>
              </a:ext>
            </a:extLst>
          </p:cNvPr>
          <p:cNvSpPr>
            <a:spLocks noGrp="1"/>
          </p:cNvSpPr>
          <p:nvPr>
            <p:ph type="sldNum" sz="quarter" idx="15"/>
          </p:nvPr>
        </p:nvSpPr>
        <p:spPr/>
        <p:txBody>
          <a:bodyPr/>
          <a:lstStyle/>
          <a:p>
            <a:fld id="{E917DE0E-AFB1-41FD-BC35-27DB61CA125F}" type="slidenum">
              <a:rPr lang="en-AU" smtClean="0"/>
              <a:pPr/>
              <a:t>40</a:t>
            </a:fld>
            <a:endParaRPr lang="en-AU" dirty="0"/>
          </a:p>
        </p:txBody>
      </p:sp>
      <p:pic>
        <p:nvPicPr>
          <p:cNvPr id="6" name="图片 5" descr="图形用户界面, 应用程序, Word&#10;&#10;描述已自动生成">
            <a:extLst>
              <a:ext uri="{FF2B5EF4-FFF2-40B4-BE49-F238E27FC236}">
                <a16:creationId xmlns:a16="http://schemas.microsoft.com/office/drawing/2014/main" id="{6DED5B3C-0728-1FD7-4068-F0E8E606F07B}"/>
              </a:ext>
            </a:extLst>
          </p:cNvPr>
          <p:cNvPicPr>
            <a:picLocks noChangeAspect="1"/>
          </p:cNvPicPr>
          <p:nvPr/>
        </p:nvPicPr>
        <p:blipFill>
          <a:blip r:embed="rId2"/>
          <a:stretch>
            <a:fillRect/>
          </a:stretch>
        </p:blipFill>
        <p:spPr>
          <a:xfrm>
            <a:off x="2771800" y="1743260"/>
            <a:ext cx="5229105" cy="2464622"/>
          </a:xfrm>
          <a:prstGeom prst="rect">
            <a:avLst/>
          </a:prstGeom>
        </p:spPr>
      </p:pic>
      <p:sp>
        <p:nvSpPr>
          <p:cNvPr id="7" name="矩形 6">
            <a:extLst>
              <a:ext uri="{FF2B5EF4-FFF2-40B4-BE49-F238E27FC236}">
                <a16:creationId xmlns:a16="http://schemas.microsoft.com/office/drawing/2014/main" id="{7C9524B3-0101-40C2-3EBB-AD43D9ECCFAE}"/>
              </a:ext>
            </a:extLst>
          </p:cNvPr>
          <p:cNvSpPr/>
          <p:nvPr/>
        </p:nvSpPr>
        <p:spPr>
          <a:xfrm>
            <a:off x="468000" y="709200"/>
            <a:ext cx="7908457" cy="1494304"/>
          </a:xfrm>
          <a:prstGeom prst="rect">
            <a:avLst/>
          </a:prstGeom>
        </p:spPr>
        <p:txBody>
          <a:bodyPr vert="horz" lIns="0" tIns="0" rIns="0" bIns="0" rtlCol="0">
            <a:normAutofit fontScale="92500" lnSpcReduction="20000"/>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R="0" lvl="0" algn="l" defTabSz="816373" rtl="0" eaLnBrk="1" fontAlgn="base" latinLnBrk="0" hangingPunct="1">
              <a:lnSpc>
                <a:spcPct val="100000"/>
              </a:lnSpc>
              <a:spcBef>
                <a:spcPct val="0"/>
              </a:spcBef>
              <a:spcAft>
                <a:spcPts val="600"/>
              </a:spcAft>
              <a:buClr>
                <a:srgbClr val="FF0000"/>
              </a:buClr>
              <a:buSzTx/>
              <a:tabLst/>
              <a:defRPr/>
            </a:pPr>
            <a:endParaRPr kumimoji="0" lang="en-US" altLang="zh-CN" sz="1200" b="1"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endParaRPr>
          </a:p>
          <a:p>
            <a:pPr marL="285750" marR="0" lvl="0" indent="-285750" algn="l" defTabSz="816373" rtl="0" eaLnBrk="1" fontAlgn="base" latinLnBrk="0" hangingPunct="1">
              <a:lnSpc>
                <a:spcPct val="100000"/>
              </a:lnSpc>
              <a:spcBef>
                <a:spcPct val="0"/>
              </a:spcBef>
              <a:spcAft>
                <a:spcPts val="600"/>
              </a:spcAft>
              <a:buClr>
                <a:srgbClr val="FF0000"/>
              </a:buClr>
              <a:buSzTx/>
              <a:buFont typeface="Wingdings" panose="05000000000000000000" pitchFamily="2" charset="2"/>
              <a:buChar char="n"/>
              <a:tabLst/>
              <a:defRPr/>
            </a:pPr>
            <a:r>
              <a:rPr kumimoji="0" lang="zh-CN" altLang="en-US" sz="17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直送供应商订单</a:t>
            </a:r>
            <a:endParaRPr kumimoji="0" lang="en-US" altLang="zh-CN" sz="17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endParaRPr>
          </a:p>
          <a:p>
            <a:pPr marR="0" lvl="0" algn="l" defTabSz="816373" rtl="0" eaLnBrk="1" fontAlgn="base" latinLnBrk="0" hangingPunct="1">
              <a:lnSpc>
                <a:spcPct val="100000"/>
              </a:lnSpc>
              <a:spcBef>
                <a:spcPct val="0"/>
              </a:spcBef>
              <a:spcAft>
                <a:spcPts val="600"/>
              </a:spcAft>
              <a:buClr>
                <a:srgbClr val="FF0000"/>
              </a:buClr>
              <a:buSzTx/>
              <a:tabLst/>
              <a:defRPr/>
            </a:pPr>
            <a:r>
              <a:rPr kumimoji="0" lang="en-US" altLang="zh-CN"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1. </a:t>
            </a:r>
            <a:r>
              <a:rPr kumimoji="0" lang="zh-CN" altLang="en-US"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填写“实收量”，如实收量与订购量不匹配，需选择备注栏“原因” ；</a:t>
            </a:r>
            <a:endParaRPr kumimoji="0" lang="en-US" altLang="zh-CN"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endParaRPr>
          </a:p>
          <a:p>
            <a:pPr marR="0" lvl="0" algn="l" defTabSz="816373" rtl="0" eaLnBrk="1" fontAlgn="base" latinLnBrk="0" hangingPunct="1">
              <a:lnSpc>
                <a:spcPct val="100000"/>
              </a:lnSpc>
              <a:spcBef>
                <a:spcPct val="0"/>
              </a:spcBef>
              <a:spcAft>
                <a:spcPts val="600"/>
              </a:spcAft>
              <a:buClr>
                <a:srgbClr val="FF0000"/>
              </a:buClr>
              <a:buSzTx/>
              <a:tabLst/>
              <a:defRPr/>
            </a:pPr>
            <a:r>
              <a:rPr kumimoji="0" lang="en-US" altLang="zh-CN"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2. </a:t>
            </a:r>
            <a:r>
              <a:rPr kumimoji="0" lang="zh-CN" altLang="en-US"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选择“实际收货时间”；注：实际收货时间不能大于当前时间</a:t>
            </a:r>
            <a:endParaRPr kumimoji="0" lang="en-US" altLang="zh-CN"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endParaRPr>
          </a:p>
          <a:p>
            <a:pPr marR="0" lvl="0" algn="l" defTabSz="816373" rtl="0" eaLnBrk="1" fontAlgn="base" latinLnBrk="0" hangingPunct="1">
              <a:lnSpc>
                <a:spcPct val="100000"/>
              </a:lnSpc>
              <a:spcBef>
                <a:spcPct val="0"/>
              </a:spcBef>
              <a:spcAft>
                <a:spcPts val="600"/>
              </a:spcAft>
              <a:buClr>
                <a:srgbClr val="FF0000"/>
              </a:buClr>
              <a:buSzTx/>
              <a:tabLst/>
              <a:defRPr/>
            </a:pPr>
            <a:r>
              <a:rPr kumimoji="0" lang="en-US" altLang="zh-CN"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3. </a:t>
            </a:r>
            <a:r>
              <a:rPr kumimoji="0" lang="zh-CN" altLang="en-US"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点击“保存”；</a:t>
            </a:r>
            <a:endParaRPr kumimoji="0" lang="en-US" altLang="zh-CN"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endParaRPr>
          </a:p>
          <a:p>
            <a:pPr marR="0" lvl="0" algn="l" defTabSz="816373" rtl="0" eaLnBrk="1" fontAlgn="base" latinLnBrk="0" hangingPunct="1">
              <a:lnSpc>
                <a:spcPct val="100000"/>
              </a:lnSpc>
              <a:spcBef>
                <a:spcPct val="0"/>
              </a:spcBef>
              <a:spcAft>
                <a:spcPts val="600"/>
              </a:spcAft>
              <a:buClr>
                <a:srgbClr val="FF0000"/>
              </a:buClr>
              <a:buSzTx/>
              <a:tabLst/>
              <a:defRPr/>
            </a:pPr>
            <a:r>
              <a:rPr kumimoji="0" lang="en-US" altLang="zh-CN"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4. </a:t>
            </a:r>
            <a:r>
              <a:rPr kumimoji="0" lang="zh-CN" altLang="en-US" sz="15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点击“提交”；</a:t>
            </a:r>
          </a:p>
        </p:txBody>
      </p:sp>
      <p:sp>
        <p:nvSpPr>
          <p:cNvPr id="8" name="文本框 7">
            <a:extLst>
              <a:ext uri="{FF2B5EF4-FFF2-40B4-BE49-F238E27FC236}">
                <a16:creationId xmlns:a16="http://schemas.microsoft.com/office/drawing/2014/main" id="{BF82E1D9-B87C-93C0-C356-B47723EC7FA7}"/>
              </a:ext>
            </a:extLst>
          </p:cNvPr>
          <p:cNvSpPr txBox="1"/>
          <p:nvPr/>
        </p:nvSpPr>
        <p:spPr>
          <a:xfrm>
            <a:off x="899592" y="4599007"/>
            <a:ext cx="7200800" cy="276999"/>
          </a:xfrm>
          <a:prstGeom prst="rect">
            <a:avLst/>
          </a:prstGeom>
          <a:noFill/>
        </p:spPr>
        <p:txBody>
          <a:bodyPr wrap="square" rtlCol="0">
            <a:spAutoFit/>
          </a:bodyPr>
          <a:lstStyle/>
          <a:p>
            <a:pPr>
              <a:defRPr/>
            </a:pPr>
            <a:r>
              <a:rPr kumimoji="0" lang="zh-CN" altLang="en-US" sz="1200" b="1" i="0" u="none" strike="noStrike" kern="1200" cap="none" spc="0" normalizeH="0" baseline="0" noProof="0" dirty="0">
                <a:ln>
                  <a:noFill/>
                </a:ln>
                <a:effectLst/>
                <a:uLnTx/>
                <a:uFillTx/>
                <a:cs typeface="+mn-cs"/>
              </a:rPr>
              <a:t>注：</a:t>
            </a:r>
            <a:r>
              <a:rPr lang="zh-CN" altLang="en-US" sz="1200" b="1" dirty="0">
                <a:ea typeface="黑体" panose="02010609060101010101" pitchFamily="49" charset="-122"/>
              </a:rPr>
              <a:t>除千克，米，小时，平方米等计量单位可填写</a:t>
            </a:r>
            <a:r>
              <a:rPr lang="en-US" altLang="zh-CN" sz="1200" b="1" dirty="0">
                <a:ea typeface="黑体" panose="02010609060101010101" pitchFamily="49" charset="-122"/>
              </a:rPr>
              <a:t>1</a:t>
            </a:r>
            <a:r>
              <a:rPr lang="zh-CN" altLang="en-US" sz="1200" b="1" dirty="0">
                <a:ea typeface="黑体" panose="02010609060101010101" pitchFamily="49" charset="-122"/>
              </a:rPr>
              <a:t>至</a:t>
            </a:r>
            <a:r>
              <a:rPr lang="en-US" altLang="zh-CN" sz="1200" b="1" dirty="0">
                <a:ea typeface="黑体" panose="02010609060101010101" pitchFamily="49" charset="-122"/>
              </a:rPr>
              <a:t>2</a:t>
            </a:r>
            <a:r>
              <a:rPr lang="zh-CN" altLang="en-US" sz="1200" b="1" dirty="0">
                <a:ea typeface="黑体" panose="02010609060101010101" pitchFamily="49" charset="-122"/>
              </a:rPr>
              <a:t>位小数，其余单位仅可填写整数</a:t>
            </a:r>
            <a:endParaRPr lang="en-US" altLang="zh-CN" sz="1200" b="1" dirty="0">
              <a:ea typeface="黑体" panose="02010609060101010101" pitchFamily="49" charset="-122"/>
            </a:endParaRPr>
          </a:p>
        </p:txBody>
      </p:sp>
    </p:spTree>
    <p:extLst>
      <p:ext uri="{BB962C8B-B14F-4D97-AF65-F5344CB8AC3E}">
        <p14:creationId xmlns:p14="http://schemas.microsoft.com/office/powerpoint/2010/main" val="293462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19C1B5-3C4C-511C-B462-2A8CF309D42B}"/>
              </a:ext>
            </a:extLst>
          </p:cNvPr>
          <p:cNvSpPr>
            <a:spLocks noGrp="1"/>
          </p:cNvSpPr>
          <p:nvPr>
            <p:ph type="title"/>
          </p:nvPr>
        </p:nvSpPr>
        <p:spPr/>
        <p:txBody>
          <a:bodyPr/>
          <a:lstStyle/>
          <a:p>
            <a:r>
              <a:rPr lang="zh-CN" altLang="en-US" dirty="0"/>
              <a:t>采购管理 </a:t>
            </a:r>
            <a:r>
              <a:rPr lang="en-US" altLang="zh-CN" dirty="0"/>
              <a:t>- </a:t>
            </a:r>
            <a:r>
              <a:rPr lang="zh-CN" altLang="en-US" sz="2400" dirty="0"/>
              <a:t>收货</a:t>
            </a:r>
          </a:p>
        </p:txBody>
      </p:sp>
      <p:sp>
        <p:nvSpPr>
          <p:cNvPr id="5" name="灯片编号占位符 4">
            <a:extLst>
              <a:ext uri="{FF2B5EF4-FFF2-40B4-BE49-F238E27FC236}">
                <a16:creationId xmlns:a16="http://schemas.microsoft.com/office/drawing/2014/main" id="{3A389ECA-4E49-4B59-6138-8B7139A16173}"/>
              </a:ext>
            </a:extLst>
          </p:cNvPr>
          <p:cNvSpPr>
            <a:spLocks noGrp="1"/>
          </p:cNvSpPr>
          <p:nvPr>
            <p:ph type="sldNum" sz="quarter" idx="15"/>
          </p:nvPr>
        </p:nvSpPr>
        <p:spPr/>
        <p:txBody>
          <a:bodyPr/>
          <a:lstStyle/>
          <a:p>
            <a:fld id="{E917DE0E-AFB1-41FD-BC35-27DB61CA125F}" type="slidenum">
              <a:rPr lang="en-AU" smtClean="0"/>
              <a:pPr/>
              <a:t>41</a:t>
            </a:fld>
            <a:endParaRPr lang="en-AU" dirty="0"/>
          </a:p>
        </p:txBody>
      </p:sp>
      <p:sp>
        <p:nvSpPr>
          <p:cNvPr id="6" name="文本框 5">
            <a:extLst>
              <a:ext uri="{FF2B5EF4-FFF2-40B4-BE49-F238E27FC236}">
                <a16:creationId xmlns:a16="http://schemas.microsoft.com/office/drawing/2014/main" id="{186956D5-3642-DDE7-430E-32448F91F54E}"/>
              </a:ext>
            </a:extLst>
          </p:cNvPr>
          <p:cNvSpPr txBox="1"/>
          <p:nvPr/>
        </p:nvSpPr>
        <p:spPr>
          <a:xfrm>
            <a:off x="335512" y="843558"/>
            <a:ext cx="8484959" cy="2123658"/>
          </a:xfrm>
          <a:prstGeom prst="rect">
            <a:avLst/>
          </a:prstGeom>
          <a:noFill/>
        </p:spPr>
        <p:txBody>
          <a:bodyPr wrap="square" rtlCol="0">
            <a:spAutoFit/>
          </a:bodyPr>
          <a:lstStyle/>
          <a:p>
            <a:pPr marL="285750" marR="0" lvl="0" indent="-285750" algn="l" defTabSz="816373" rtl="0" eaLnBrk="1" fontAlgn="auto" latinLnBrk="0" hangingPunct="1">
              <a:lnSpc>
                <a:spcPct val="150000"/>
              </a:lnSpc>
              <a:spcBef>
                <a:spcPts val="0"/>
              </a:spcBef>
              <a:spcAft>
                <a:spcPts val="0"/>
              </a:spcAft>
              <a:buClr>
                <a:srgbClr val="FF0000"/>
              </a:buClr>
              <a:buSzTx/>
              <a:buFont typeface="Wingdings" panose="05000000000000000000" pitchFamily="2" charset="2"/>
              <a:buChar char="n"/>
              <a:tabLst/>
              <a:defRPr/>
            </a:pPr>
            <a:r>
              <a:rPr kumimoji="0" lang="zh-CN" altLang="en-US" b="1"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服务类采购订单（</a:t>
            </a:r>
            <a:r>
              <a:rPr kumimoji="0" lang="en-US" altLang="zh-CN" b="1"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PO</a:t>
            </a:r>
            <a:r>
              <a:rPr kumimoji="0" lang="zh-CN" altLang="en-US" b="1"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a:t>
            </a:r>
            <a:endParaRPr kumimoji="0" lang="en-US" altLang="zh-CN" b="1" i="0" u="none" strike="noStrike" kern="1200" cap="none" spc="0" normalizeH="0" baseline="0" noProof="0" dirty="0">
              <a:ln>
                <a:noFill/>
              </a:ln>
              <a:solidFill>
                <a:srgbClr val="5D5C83"/>
              </a:solidFill>
              <a:effectLst/>
              <a:uLnTx/>
              <a:uFillTx/>
              <a:latin typeface="Arial"/>
              <a:ea typeface="黑体" panose="02010609060101010101" pitchFamily="49" charset="-122"/>
              <a:cs typeface="+mn-cs"/>
            </a:endParaRPr>
          </a:p>
          <a:p>
            <a:pPr marL="342900" marR="0" lvl="0" indent="-342900" algn="l" defTabSz="816373" rtl="0" eaLnBrk="1" fontAlgn="auto" latinLnBrk="0" hangingPunct="1">
              <a:lnSpc>
                <a:spcPct val="150000"/>
              </a:lnSpc>
              <a:spcBef>
                <a:spcPts val="0"/>
              </a:spcBef>
              <a:spcAft>
                <a:spcPts val="0"/>
              </a:spcAft>
              <a:buClrTx/>
              <a:buSzTx/>
              <a:buFont typeface="+mj-lt"/>
              <a:buAutoNum type="arabicPeriod"/>
              <a:tabLst/>
              <a:defRPr/>
            </a:pP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修改：可对服务预计完成时间进行修改。系统将根据修改后的服务预计完成时间通过系统消息与邮件的方式发送收货确认提醒</a:t>
            </a:r>
            <a:endParaRPr kumimoji="0" lang="en-US" altLang="zh-CN"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endParaRPr>
          </a:p>
          <a:p>
            <a:pPr marL="342900" marR="0" lvl="0" indent="-342900" algn="l" defTabSz="816373" rtl="0" eaLnBrk="1" fontAlgn="auto" latinLnBrk="0" hangingPunct="1">
              <a:lnSpc>
                <a:spcPct val="150000"/>
              </a:lnSpc>
              <a:spcBef>
                <a:spcPts val="0"/>
              </a:spcBef>
              <a:spcAft>
                <a:spcPts val="0"/>
              </a:spcAft>
              <a:buClrTx/>
              <a:buSzTx/>
              <a:buFont typeface="+mj-lt"/>
              <a:buAutoNum type="arabicPeriod"/>
              <a:tabLst/>
              <a:defRPr/>
            </a:pP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确认：可对服务预计完成时间进行确认，确认后服务完成时间将锁定，无法再修改</a:t>
            </a:r>
            <a:endParaRPr kumimoji="0" lang="en-US" altLang="zh-CN"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endParaRPr kumimoji="0" lang="en-US" altLang="zh-CN" sz="1500" b="0" i="0" u="none" strike="noStrike" kern="1200" cap="none" spc="0" normalizeH="0" baseline="0" noProof="0" dirty="0">
              <a:ln>
                <a:noFill/>
              </a:ln>
              <a:solidFill>
                <a:srgbClr val="FF0000"/>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endParaRPr kumimoji="0" lang="en-US" altLang="zh-CN" sz="1500" b="0" i="0" u="none" strike="noStrike" kern="1200" cap="none" spc="0" normalizeH="0" baseline="0" noProof="0" dirty="0">
              <a:ln>
                <a:noFill/>
              </a:ln>
              <a:solidFill>
                <a:srgbClr val="FF0000"/>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1200" cap="none" spc="0" normalizeH="0" baseline="0" noProof="0" dirty="0">
              <a:ln>
                <a:noFill/>
              </a:ln>
              <a:solidFill>
                <a:srgbClr val="FF0000"/>
              </a:solidFill>
              <a:effectLst/>
              <a:uLnTx/>
              <a:uFillTx/>
              <a:latin typeface="Arial"/>
              <a:ea typeface="黑体" panose="02010609060101010101" pitchFamily="49" charset="-122"/>
              <a:cs typeface="+mn-cs"/>
            </a:endParaRPr>
          </a:p>
        </p:txBody>
      </p:sp>
      <p:pic>
        <p:nvPicPr>
          <p:cNvPr id="8" name="图片 7">
            <a:extLst>
              <a:ext uri="{FF2B5EF4-FFF2-40B4-BE49-F238E27FC236}">
                <a16:creationId xmlns:a16="http://schemas.microsoft.com/office/drawing/2014/main" id="{B395D4BA-2BF8-5087-67C4-DF1119B9A48F}"/>
              </a:ext>
            </a:extLst>
          </p:cNvPr>
          <p:cNvPicPr>
            <a:picLocks noChangeAspect="1"/>
          </p:cNvPicPr>
          <p:nvPr/>
        </p:nvPicPr>
        <p:blipFill>
          <a:blip r:embed="rId3"/>
          <a:stretch>
            <a:fillRect/>
          </a:stretch>
        </p:blipFill>
        <p:spPr>
          <a:xfrm>
            <a:off x="899592" y="2585033"/>
            <a:ext cx="5063896" cy="1419622"/>
          </a:xfrm>
          <a:prstGeom prst="rect">
            <a:avLst/>
          </a:prstGeom>
        </p:spPr>
      </p:pic>
      <p:pic>
        <p:nvPicPr>
          <p:cNvPr id="9" name="图片 8">
            <a:extLst>
              <a:ext uri="{FF2B5EF4-FFF2-40B4-BE49-F238E27FC236}">
                <a16:creationId xmlns:a16="http://schemas.microsoft.com/office/drawing/2014/main" id="{A4965E81-4DC5-A549-65C7-FAE369E5A19E}"/>
              </a:ext>
            </a:extLst>
          </p:cNvPr>
          <p:cNvPicPr>
            <a:picLocks noChangeAspect="1"/>
          </p:cNvPicPr>
          <p:nvPr/>
        </p:nvPicPr>
        <p:blipFill>
          <a:blip r:embed="rId4"/>
          <a:stretch>
            <a:fillRect/>
          </a:stretch>
        </p:blipFill>
        <p:spPr>
          <a:xfrm>
            <a:off x="4860032" y="3795886"/>
            <a:ext cx="2931484" cy="756084"/>
          </a:xfrm>
          <a:prstGeom prst="rect">
            <a:avLst/>
          </a:prstGeom>
        </p:spPr>
      </p:pic>
    </p:spTree>
    <p:extLst>
      <p:ext uri="{BB962C8B-B14F-4D97-AF65-F5344CB8AC3E}">
        <p14:creationId xmlns:p14="http://schemas.microsoft.com/office/powerpoint/2010/main" val="2545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55D9-959A-EA8B-62B6-E8D3527919F0}"/>
              </a:ext>
            </a:extLst>
          </p:cNvPr>
          <p:cNvSpPr>
            <a:spLocks noGrp="1"/>
          </p:cNvSpPr>
          <p:nvPr>
            <p:ph type="title"/>
          </p:nvPr>
        </p:nvSpPr>
        <p:spPr/>
        <p:txBody>
          <a:bodyPr/>
          <a:lstStyle/>
          <a:p>
            <a:r>
              <a:rPr lang="zh-CN" altLang="en-US" dirty="0"/>
              <a:t>采购管理 </a:t>
            </a:r>
            <a:r>
              <a:rPr lang="en-US" altLang="zh-CN" dirty="0"/>
              <a:t>- </a:t>
            </a:r>
            <a:r>
              <a:rPr lang="zh-CN" altLang="en-US" dirty="0"/>
              <a:t>收货</a:t>
            </a:r>
          </a:p>
        </p:txBody>
      </p:sp>
      <p:sp>
        <p:nvSpPr>
          <p:cNvPr id="5" name="灯片编号占位符 4">
            <a:extLst>
              <a:ext uri="{FF2B5EF4-FFF2-40B4-BE49-F238E27FC236}">
                <a16:creationId xmlns:a16="http://schemas.microsoft.com/office/drawing/2014/main" id="{8E9C91B0-5029-AE2F-8A66-6C8B68AD2DCE}"/>
              </a:ext>
            </a:extLst>
          </p:cNvPr>
          <p:cNvSpPr>
            <a:spLocks noGrp="1"/>
          </p:cNvSpPr>
          <p:nvPr>
            <p:ph type="sldNum" sz="quarter" idx="15"/>
          </p:nvPr>
        </p:nvSpPr>
        <p:spPr/>
        <p:txBody>
          <a:bodyPr/>
          <a:lstStyle/>
          <a:p>
            <a:fld id="{E917DE0E-AFB1-41FD-BC35-27DB61CA125F}" type="slidenum">
              <a:rPr lang="en-AU" smtClean="0"/>
              <a:pPr/>
              <a:t>42</a:t>
            </a:fld>
            <a:endParaRPr lang="en-AU" dirty="0"/>
          </a:p>
        </p:txBody>
      </p:sp>
      <p:sp>
        <p:nvSpPr>
          <p:cNvPr id="6" name="文本框 5">
            <a:extLst>
              <a:ext uri="{FF2B5EF4-FFF2-40B4-BE49-F238E27FC236}">
                <a16:creationId xmlns:a16="http://schemas.microsoft.com/office/drawing/2014/main" id="{5D55DD8D-46B7-F0D8-5ACB-4D736BF1484D}"/>
              </a:ext>
            </a:extLst>
          </p:cNvPr>
          <p:cNvSpPr txBox="1"/>
          <p:nvPr/>
        </p:nvSpPr>
        <p:spPr>
          <a:xfrm>
            <a:off x="335512" y="843558"/>
            <a:ext cx="8484959" cy="1569660"/>
          </a:xfrm>
          <a:prstGeom prst="rect">
            <a:avLst/>
          </a:prstGeom>
          <a:noFill/>
        </p:spPr>
        <p:txBody>
          <a:bodyPr wrap="square" rtlCol="0">
            <a:spAutoFit/>
          </a:bodyPr>
          <a:lstStyle/>
          <a:p>
            <a:pPr marL="285750" marR="0" lvl="0" indent="-285750" algn="l" defTabSz="816373" rtl="0" eaLnBrk="1" fontAlgn="auto" latinLnBrk="0" hangingPunct="1">
              <a:lnSpc>
                <a:spcPct val="150000"/>
              </a:lnSpc>
              <a:spcBef>
                <a:spcPts val="0"/>
              </a:spcBef>
              <a:spcAft>
                <a:spcPts val="0"/>
              </a:spcAft>
              <a:buClr>
                <a:srgbClr val="FF0000"/>
              </a:buClr>
              <a:buSzTx/>
              <a:buFont typeface="Wingdings" panose="05000000000000000000" pitchFamily="2" charset="2"/>
              <a:buChar char="n"/>
              <a:tabLst/>
              <a:defRPr/>
            </a:pPr>
            <a:r>
              <a:rPr kumimoji="0" lang="zh-CN" altLang="en-US" b="1"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服务类</a:t>
            </a:r>
            <a:r>
              <a:rPr lang="zh-CN" altLang="en-US" b="1" dirty="0">
                <a:solidFill>
                  <a:srgbClr val="5D5C83"/>
                </a:solidFill>
                <a:latin typeface="Arial"/>
                <a:ea typeface="黑体" panose="02010609060101010101" pitchFamily="49" charset="-122"/>
              </a:rPr>
              <a:t>采购订单（</a:t>
            </a:r>
            <a:r>
              <a:rPr lang="en-US" altLang="zh-CN" b="1" dirty="0">
                <a:solidFill>
                  <a:srgbClr val="5D5C83"/>
                </a:solidFill>
                <a:latin typeface="Arial"/>
                <a:ea typeface="黑体" panose="02010609060101010101" pitchFamily="49" charset="-122"/>
              </a:rPr>
              <a:t>PO</a:t>
            </a:r>
            <a:r>
              <a:rPr lang="zh-CN" altLang="en-US" b="1" dirty="0">
                <a:solidFill>
                  <a:srgbClr val="5D5C83"/>
                </a:solidFill>
                <a:latin typeface="Arial"/>
                <a:ea typeface="黑体" panose="02010609060101010101" pitchFamily="49" charset="-122"/>
              </a:rPr>
              <a:t>）</a:t>
            </a:r>
            <a:r>
              <a:rPr kumimoji="0" lang="zh-CN" altLang="en-US" b="1"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收货提醒：</a:t>
            </a:r>
            <a:endParaRPr kumimoji="0" lang="en-US" altLang="zh-CN" b="1" i="0" u="none" strike="noStrike" kern="1200" cap="none" spc="0" normalizeH="0" baseline="0" noProof="0" dirty="0">
              <a:ln>
                <a:noFill/>
              </a:ln>
              <a:solidFill>
                <a:srgbClr val="5D5C83"/>
              </a:solidFill>
              <a:effectLst/>
              <a:uLnTx/>
              <a:uFillTx/>
              <a:latin typeface="Arial"/>
              <a:ea typeface="黑体" panose="02010609060101010101" pitchFamily="49" charset="-122"/>
              <a:cs typeface="+mn-cs"/>
            </a:endParaRPr>
          </a:p>
          <a:p>
            <a:pPr marR="0" lvl="0" algn="l" defTabSz="816373" rtl="0" eaLnBrk="1" fontAlgn="auto" latinLnBrk="0" hangingPunct="1">
              <a:lnSpc>
                <a:spcPct val="150000"/>
              </a:lnSpc>
              <a:spcBef>
                <a:spcPts val="0"/>
              </a:spcBef>
              <a:spcAft>
                <a:spcPts val="0"/>
              </a:spcAft>
              <a:buClr>
                <a:srgbClr val="FF0000"/>
              </a:buClr>
              <a:buSzTx/>
              <a:tabLst/>
              <a:defRPr/>
            </a:pP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系统</a:t>
            </a:r>
            <a:r>
              <a:rPr lang="zh-CN" altLang="en-US" sz="1400" dirty="0">
                <a:solidFill>
                  <a:srgbClr val="5D5C83"/>
                </a:solidFill>
                <a:latin typeface="Arial"/>
                <a:ea typeface="黑体" panose="02010609060101010101" pitchFamily="49" charset="-122"/>
              </a:rPr>
              <a:t>将</a:t>
            </a: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从距离服务预计完成时间 </a:t>
            </a:r>
            <a:r>
              <a:rPr kumimoji="0" lang="en-US" altLang="zh-CN"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N-3 </a:t>
            </a: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日</a:t>
            </a:r>
            <a:r>
              <a:rPr lang="zh-CN" altLang="en-US" sz="1400" dirty="0">
                <a:solidFill>
                  <a:srgbClr val="5D5C83"/>
                </a:solidFill>
                <a:latin typeface="Arial"/>
                <a:ea typeface="黑体" panose="02010609060101010101" pitchFamily="49" charset="-122"/>
              </a:rPr>
              <a:t>开始发送提醒信息直到完成收货或者确认“</a:t>
            </a: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服务预计完成时间</a:t>
            </a:r>
            <a:r>
              <a:rPr lang="zh-CN" altLang="en-US" sz="1400" dirty="0">
                <a:solidFill>
                  <a:srgbClr val="5D5C83"/>
                </a:solidFill>
                <a:latin typeface="Arial"/>
                <a:ea typeface="黑体" panose="02010609060101010101" pitchFamily="49" charset="-122"/>
              </a:rPr>
              <a:t>”</a:t>
            </a:r>
            <a:endParaRPr kumimoji="0" lang="en-US" altLang="zh-CN"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50000"/>
              </a:lnSpc>
              <a:spcBef>
                <a:spcPts val="0"/>
              </a:spcBef>
              <a:spcAft>
                <a:spcPts val="0"/>
              </a:spcAft>
              <a:buClrTx/>
              <a:buSzTx/>
              <a:buFontTx/>
              <a:buNone/>
              <a:tabLst/>
              <a:defRPr/>
            </a:pPr>
            <a:r>
              <a:rPr lang="zh-CN" altLang="en-US" sz="1400" dirty="0">
                <a:solidFill>
                  <a:srgbClr val="5D5C83"/>
                </a:solidFill>
                <a:latin typeface="Arial"/>
                <a:ea typeface="黑体" panose="02010609060101010101" pitchFamily="49" charset="-122"/>
              </a:rPr>
              <a:t>提醒</a:t>
            </a: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方式：</a:t>
            </a:r>
            <a:r>
              <a:rPr kumimoji="0" lang="en-US" altLang="zh-CN"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1.</a:t>
            </a: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系统内弹窗提示；</a:t>
            </a:r>
            <a:r>
              <a:rPr kumimoji="0" lang="en-US" altLang="zh-CN"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2. </a:t>
            </a: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邮件提示（发送采购申请（</a:t>
            </a:r>
            <a:r>
              <a:rPr kumimoji="0" lang="en-US" altLang="zh-CN"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PR</a:t>
            </a:r>
            <a:r>
              <a:rPr kumimoji="0" lang="zh-CN" altLang="en-US" sz="1400" b="0" i="0" u="none" strike="noStrike" kern="1200" cap="none" spc="0" normalizeH="0" baseline="0" noProof="0" dirty="0">
                <a:ln>
                  <a:noFill/>
                </a:ln>
                <a:solidFill>
                  <a:srgbClr val="5D5C83"/>
                </a:solidFill>
                <a:effectLst/>
                <a:uLnTx/>
                <a:uFillTx/>
                <a:latin typeface="Arial"/>
                <a:ea typeface="黑体" panose="02010609060101010101" pitchFamily="49" charset="-122"/>
                <a:cs typeface="+mn-cs"/>
              </a:rPr>
              <a:t>）提交人，抄送供应管理支持部）</a:t>
            </a:r>
            <a:endParaRPr kumimoji="0" lang="en-US" altLang="zh-CN" sz="1400" b="0" i="0" u="none" strike="noStrike" kern="1200" cap="none" spc="0" normalizeH="0" baseline="0" noProof="0" dirty="0">
              <a:ln>
                <a:noFill/>
              </a:ln>
              <a:solidFill>
                <a:srgbClr val="FF0000"/>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endParaRPr kumimoji="0" lang="en-US" altLang="zh-CN" sz="1500" b="0" i="0" u="none" strike="noStrike" kern="1200" cap="none" spc="0" normalizeH="0" baseline="0" noProof="0" dirty="0">
              <a:ln>
                <a:noFill/>
              </a:ln>
              <a:solidFill>
                <a:srgbClr val="FF0000"/>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1200" cap="none" spc="0" normalizeH="0" baseline="0" noProof="0" dirty="0">
              <a:ln>
                <a:noFill/>
              </a:ln>
              <a:solidFill>
                <a:srgbClr val="FF0000"/>
              </a:solidFill>
              <a:effectLst/>
              <a:uLnTx/>
              <a:uFillTx/>
              <a:latin typeface="Arial"/>
              <a:ea typeface="黑体" panose="02010609060101010101" pitchFamily="49" charset="-122"/>
              <a:cs typeface="+mn-cs"/>
            </a:endParaRPr>
          </a:p>
        </p:txBody>
      </p:sp>
      <p:pic>
        <p:nvPicPr>
          <p:cNvPr id="7" name="图片 6">
            <a:extLst>
              <a:ext uri="{FF2B5EF4-FFF2-40B4-BE49-F238E27FC236}">
                <a16:creationId xmlns:a16="http://schemas.microsoft.com/office/drawing/2014/main" id="{6A0E6559-818A-79E7-28DB-6B0DF539D437}"/>
              </a:ext>
            </a:extLst>
          </p:cNvPr>
          <p:cNvPicPr>
            <a:picLocks noChangeAspect="1"/>
          </p:cNvPicPr>
          <p:nvPr/>
        </p:nvPicPr>
        <p:blipFill>
          <a:blip r:embed="rId3"/>
          <a:stretch>
            <a:fillRect/>
          </a:stretch>
        </p:blipFill>
        <p:spPr>
          <a:xfrm>
            <a:off x="1691680" y="3150843"/>
            <a:ext cx="6147064" cy="1530389"/>
          </a:xfrm>
          <a:prstGeom prst="rect">
            <a:avLst/>
          </a:prstGeom>
        </p:spPr>
      </p:pic>
      <p:pic>
        <p:nvPicPr>
          <p:cNvPr id="8" name="图片 7">
            <a:extLst>
              <a:ext uri="{FF2B5EF4-FFF2-40B4-BE49-F238E27FC236}">
                <a16:creationId xmlns:a16="http://schemas.microsoft.com/office/drawing/2014/main" id="{9E967770-641A-9D3F-FCA7-55B013AA0D94}"/>
              </a:ext>
            </a:extLst>
          </p:cNvPr>
          <p:cNvPicPr>
            <a:picLocks noChangeAspect="1"/>
          </p:cNvPicPr>
          <p:nvPr/>
        </p:nvPicPr>
        <p:blipFill>
          <a:blip r:embed="rId4"/>
          <a:stretch>
            <a:fillRect/>
          </a:stretch>
        </p:blipFill>
        <p:spPr>
          <a:xfrm>
            <a:off x="773832" y="1961657"/>
            <a:ext cx="7596336" cy="1271434"/>
          </a:xfrm>
          <a:prstGeom prst="rect">
            <a:avLst/>
          </a:prstGeom>
        </p:spPr>
      </p:pic>
    </p:spTree>
    <p:extLst>
      <p:ext uri="{BB962C8B-B14F-4D97-AF65-F5344CB8AC3E}">
        <p14:creationId xmlns:p14="http://schemas.microsoft.com/office/powerpoint/2010/main" val="10256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1337E-FC29-02D0-855F-ED1B79908B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575DF4B-138A-1335-9660-33FEC874B164}"/>
              </a:ext>
            </a:extLst>
          </p:cNvPr>
          <p:cNvSpPr>
            <a:spLocks noGrp="1"/>
          </p:cNvSpPr>
          <p:nvPr>
            <p:ph type="title"/>
          </p:nvPr>
        </p:nvSpPr>
        <p:spPr/>
        <p:txBody>
          <a:bodyPr/>
          <a:lstStyle/>
          <a:p>
            <a:r>
              <a:rPr lang="zh-CN" altLang="en-US" dirty="0"/>
              <a:t>采购管理 </a:t>
            </a:r>
            <a:r>
              <a:rPr lang="en-US" altLang="zh-CN" dirty="0"/>
              <a:t>- </a:t>
            </a:r>
            <a:r>
              <a:rPr lang="zh-CN" altLang="en-US" dirty="0"/>
              <a:t>投诉</a:t>
            </a:r>
          </a:p>
        </p:txBody>
      </p:sp>
      <p:sp>
        <p:nvSpPr>
          <p:cNvPr id="5" name="灯片编号占位符 4">
            <a:extLst>
              <a:ext uri="{FF2B5EF4-FFF2-40B4-BE49-F238E27FC236}">
                <a16:creationId xmlns:a16="http://schemas.microsoft.com/office/drawing/2014/main" id="{BC3A4A29-408A-06D5-600E-876EDC94217D}"/>
              </a:ext>
            </a:extLst>
          </p:cNvPr>
          <p:cNvSpPr>
            <a:spLocks noGrp="1"/>
          </p:cNvSpPr>
          <p:nvPr>
            <p:ph type="sldNum" sz="quarter" idx="15"/>
          </p:nvPr>
        </p:nvSpPr>
        <p:spPr/>
        <p:txBody>
          <a:bodyPr/>
          <a:lstStyle/>
          <a:p>
            <a:fld id="{E917DE0E-AFB1-41FD-BC35-27DB61CA125F}" type="slidenum">
              <a:rPr lang="en-AU" smtClean="0"/>
              <a:pPr/>
              <a:t>43</a:t>
            </a:fld>
            <a:endParaRPr lang="en-AU" dirty="0"/>
          </a:p>
        </p:txBody>
      </p:sp>
      <p:sp>
        <p:nvSpPr>
          <p:cNvPr id="6" name="矩形 5">
            <a:extLst>
              <a:ext uri="{FF2B5EF4-FFF2-40B4-BE49-F238E27FC236}">
                <a16:creationId xmlns:a16="http://schemas.microsoft.com/office/drawing/2014/main" id="{72791B1E-35FB-5A12-EF9C-EB289E1F328F}"/>
              </a:ext>
            </a:extLst>
          </p:cNvPr>
          <p:cNvSpPr/>
          <p:nvPr/>
        </p:nvSpPr>
        <p:spPr>
          <a:xfrm>
            <a:off x="471600" y="764033"/>
            <a:ext cx="8205787" cy="3115272"/>
          </a:xfrm>
          <a:prstGeom prst="rect">
            <a:avLst/>
          </a:prstGeom>
        </p:spPr>
        <p:txBody>
          <a:bodyPr vert="horz" lIns="0" tIns="0" rIns="0" bIns="0" rtlCol="0">
            <a:no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marR="0" lvl="0" indent="-285750" algn="l" defTabSz="816373" rtl="0" eaLnBrk="1" fontAlgn="base" latinLnBrk="0" hangingPunct="1">
              <a:lnSpc>
                <a:spcPct val="150000"/>
              </a:lnSpc>
              <a:spcBef>
                <a:spcPct val="0"/>
              </a:spcBef>
              <a:spcAft>
                <a:spcPts val="600"/>
              </a:spcAft>
              <a:buClr>
                <a:srgbClr val="FF0000"/>
              </a:buClr>
              <a:buSzTx/>
              <a:buFont typeface="Wingdings" panose="05000000000000000000" pitchFamily="2" charset="2"/>
              <a:buChar char="n"/>
              <a:tabLst/>
              <a:defRPr/>
            </a:pPr>
            <a:r>
              <a:rPr kumimoji="0" lang="zh-CN" altLang="en-US"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创建投诉申请</a:t>
            </a:r>
            <a:r>
              <a:rPr kumimoji="0" lang="en-US" altLang="zh-CN"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a:t>
            </a:r>
            <a:r>
              <a:rPr kumimoji="0" lang="zh-CN" altLang="en-US"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单内物品投诉：</a:t>
            </a:r>
            <a:endParaRPr kumimoji="0" lang="en-US" altLang="zh-CN"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a:p>
            <a:pPr marL="342900" marR="0" lvl="0" indent="-342900" algn="l" defTabSz="816373" rtl="0" eaLnBrk="1" fontAlgn="base" latinLnBrk="0" hangingPunct="1">
              <a:lnSpc>
                <a:spcPct val="150000"/>
              </a:lnSpc>
              <a:spcBef>
                <a:spcPct val="0"/>
              </a:spcBef>
              <a:spcAft>
                <a:spcPts val="600"/>
              </a:spcAft>
              <a:buClr>
                <a:srgbClr val="FF0000"/>
              </a:buClr>
              <a:buSzTx/>
              <a:buFont typeface="+mj-lt"/>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点击“投诉”页面的“新建”（也可通过已收货采购订单（</a:t>
            </a:r>
            <a:r>
              <a:rPr kumimoji="0" lang="en-US" altLang="zh-CN"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PO</a:t>
            </a: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）界面内的“投诉”按钮发起）；</a:t>
            </a:r>
            <a:endParaRPr kumimoji="0" lang="en-US" altLang="zh-CN"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endParaRPr>
          </a:p>
          <a:p>
            <a:pPr marL="342900" marR="0" lvl="0" indent="-342900" algn="l" defTabSz="816373" rtl="0" eaLnBrk="1" fontAlgn="base" latinLnBrk="0" hangingPunct="1">
              <a:lnSpc>
                <a:spcPct val="150000"/>
              </a:lnSpc>
              <a:spcBef>
                <a:spcPct val="0"/>
              </a:spcBef>
              <a:spcAft>
                <a:spcPts val="600"/>
              </a:spcAft>
              <a:buClr>
                <a:srgbClr val="FF0000"/>
              </a:buClr>
              <a:buSzTx/>
              <a:buFont typeface="+mj-lt"/>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选择所需的供应商并点击“新建”；</a:t>
            </a:r>
            <a:endParaRPr kumimoji="0" lang="en-US" altLang="zh-CN"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endParaRPr>
          </a:p>
          <a:p>
            <a:pPr marL="342900" marR="0" lvl="0" indent="-342900" algn="l" defTabSz="816373" rtl="0" eaLnBrk="1" fontAlgn="base" latinLnBrk="0" hangingPunct="1">
              <a:lnSpc>
                <a:spcPct val="150000"/>
              </a:lnSpc>
              <a:spcBef>
                <a:spcPct val="0"/>
              </a:spcBef>
              <a:spcAft>
                <a:spcPts val="600"/>
              </a:spcAft>
              <a:buClr>
                <a:srgbClr val="FF0000"/>
              </a:buClr>
              <a:buSzTx/>
              <a:buFont typeface="+mj-lt"/>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点击“选择投诉物品”</a:t>
            </a:r>
            <a:r>
              <a:rPr lang="zh-CN" altLang="en-US" sz="1400" dirty="0">
                <a:solidFill>
                  <a:srgbClr val="2A295C"/>
                </a:solidFill>
                <a:latin typeface="+mn-lt"/>
                <a:ea typeface="黑体" panose="02010609060101010101" pitchFamily="49" charset="-122"/>
              </a:rPr>
              <a:t>选择所需的</a:t>
            </a: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商品并填写投诉数量后点击“投诉”；</a:t>
            </a:r>
            <a:endParaRPr kumimoji="0" lang="en-US" altLang="zh-CN"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endParaRPr>
          </a:p>
          <a:p>
            <a:pPr marL="342900" marR="0" lvl="0" indent="-342900" algn="l" defTabSz="816373" rtl="0" eaLnBrk="1" fontAlgn="base" latinLnBrk="0" hangingPunct="1">
              <a:lnSpc>
                <a:spcPct val="150000"/>
              </a:lnSpc>
              <a:spcBef>
                <a:spcPct val="0"/>
              </a:spcBef>
              <a:spcAft>
                <a:spcPts val="600"/>
              </a:spcAft>
              <a:buClr>
                <a:srgbClr val="FF0000"/>
              </a:buClr>
              <a:buSzTx/>
              <a:buFont typeface="+mj-lt"/>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选择“投诉原因”，填写“分店备注”及上传图片后点击“保存”并“提交” ；</a:t>
            </a:r>
          </a:p>
        </p:txBody>
      </p:sp>
      <p:grpSp>
        <p:nvGrpSpPr>
          <p:cNvPr id="7" name="组合 6">
            <a:extLst>
              <a:ext uri="{FF2B5EF4-FFF2-40B4-BE49-F238E27FC236}">
                <a16:creationId xmlns:a16="http://schemas.microsoft.com/office/drawing/2014/main" id="{B64CEA8A-EDF6-0644-5F56-349B0B6087D8}"/>
              </a:ext>
            </a:extLst>
          </p:cNvPr>
          <p:cNvGrpSpPr/>
          <p:nvPr/>
        </p:nvGrpSpPr>
        <p:grpSpPr>
          <a:xfrm>
            <a:off x="564350" y="2808486"/>
            <a:ext cx="3600399" cy="2134240"/>
            <a:chOff x="290068" y="2377642"/>
            <a:chExt cx="3600399" cy="2134240"/>
          </a:xfrm>
        </p:grpSpPr>
        <p:pic>
          <p:nvPicPr>
            <p:cNvPr id="8" name="图片 7" descr="图形用户界面, 文本, 应用程序&#10;&#10;描述已自动生成">
              <a:extLst>
                <a:ext uri="{FF2B5EF4-FFF2-40B4-BE49-F238E27FC236}">
                  <a16:creationId xmlns:a16="http://schemas.microsoft.com/office/drawing/2014/main" id="{06C0C33E-0244-A5F9-0445-B9A64F8F8FDF}"/>
                </a:ext>
              </a:extLst>
            </p:cNvPr>
            <p:cNvPicPr>
              <a:picLocks noChangeAspect="1"/>
            </p:cNvPicPr>
            <p:nvPr/>
          </p:nvPicPr>
          <p:blipFill rotWithShape="1">
            <a:blip r:embed="rId2"/>
            <a:srcRect r="28660"/>
            <a:stretch/>
          </p:blipFill>
          <p:spPr>
            <a:xfrm>
              <a:off x="290068" y="2432475"/>
              <a:ext cx="3600399" cy="2079407"/>
            </a:xfrm>
            <a:prstGeom prst="rect">
              <a:avLst/>
            </a:prstGeom>
          </p:spPr>
        </p:pic>
        <p:sp>
          <p:nvSpPr>
            <p:cNvPr id="9" name="TextBox 5">
              <a:extLst>
                <a:ext uri="{FF2B5EF4-FFF2-40B4-BE49-F238E27FC236}">
                  <a16:creationId xmlns:a16="http://schemas.microsoft.com/office/drawing/2014/main" id="{C8475521-218C-077D-B65C-2FD21E5E2164}"/>
                </a:ext>
              </a:extLst>
            </p:cNvPr>
            <p:cNvSpPr txBox="1"/>
            <p:nvPr/>
          </p:nvSpPr>
          <p:spPr>
            <a:xfrm>
              <a:off x="897088" y="2377642"/>
              <a:ext cx="288032" cy="338554"/>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①</a:t>
              </a:r>
            </a:p>
          </p:txBody>
        </p:sp>
      </p:grpSp>
      <p:grpSp>
        <p:nvGrpSpPr>
          <p:cNvPr id="10" name="组合 9">
            <a:extLst>
              <a:ext uri="{FF2B5EF4-FFF2-40B4-BE49-F238E27FC236}">
                <a16:creationId xmlns:a16="http://schemas.microsoft.com/office/drawing/2014/main" id="{E0380BFF-4227-5036-3937-84A7ED54DD95}"/>
              </a:ext>
            </a:extLst>
          </p:cNvPr>
          <p:cNvGrpSpPr/>
          <p:nvPr/>
        </p:nvGrpSpPr>
        <p:grpSpPr>
          <a:xfrm>
            <a:off x="4136569" y="2626371"/>
            <a:ext cx="4469315" cy="2235473"/>
            <a:chOff x="4142456" y="2269438"/>
            <a:chExt cx="4469315" cy="2235473"/>
          </a:xfrm>
        </p:grpSpPr>
        <p:pic>
          <p:nvPicPr>
            <p:cNvPr id="11" name="图片 10" descr="图形用户界面, 应用程序&#10;&#10;描述已自动生成">
              <a:extLst>
                <a:ext uri="{FF2B5EF4-FFF2-40B4-BE49-F238E27FC236}">
                  <a16:creationId xmlns:a16="http://schemas.microsoft.com/office/drawing/2014/main" id="{C2A71448-E3CC-975A-466C-DBA12DC24D5E}"/>
                </a:ext>
              </a:extLst>
            </p:cNvPr>
            <p:cNvPicPr>
              <a:picLocks noChangeAspect="1"/>
            </p:cNvPicPr>
            <p:nvPr/>
          </p:nvPicPr>
          <p:blipFill>
            <a:blip r:embed="rId3"/>
            <a:stretch>
              <a:fillRect/>
            </a:stretch>
          </p:blipFill>
          <p:spPr>
            <a:xfrm>
              <a:off x="4142456" y="2425504"/>
              <a:ext cx="4469315" cy="2079407"/>
            </a:xfrm>
            <a:prstGeom prst="rect">
              <a:avLst/>
            </a:prstGeom>
          </p:spPr>
        </p:pic>
        <p:sp>
          <p:nvSpPr>
            <p:cNvPr id="12" name="矩形 11">
              <a:extLst>
                <a:ext uri="{FF2B5EF4-FFF2-40B4-BE49-F238E27FC236}">
                  <a16:creationId xmlns:a16="http://schemas.microsoft.com/office/drawing/2014/main" id="{A2DE4027-2FC3-69C0-3454-7DC5F9E750EE}"/>
                </a:ext>
              </a:extLst>
            </p:cNvPr>
            <p:cNvSpPr/>
            <p:nvPr/>
          </p:nvSpPr>
          <p:spPr>
            <a:xfrm>
              <a:off x="4143566" y="2412250"/>
              <a:ext cx="288032" cy="14401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
                <a:ea typeface="黑体" panose="02010609060101010101" pitchFamily="49" charset="-122"/>
                <a:cs typeface="+mn-cs"/>
              </a:endParaRPr>
            </a:p>
          </p:txBody>
        </p:sp>
        <p:sp>
          <p:nvSpPr>
            <p:cNvPr id="13" name="矩形 12">
              <a:extLst>
                <a:ext uri="{FF2B5EF4-FFF2-40B4-BE49-F238E27FC236}">
                  <a16:creationId xmlns:a16="http://schemas.microsoft.com/office/drawing/2014/main" id="{FD305DF3-0349-B65B-7422-1B3275FD55FD}"/>
                </a:ext>
              </a:extLst>
            </p:cNvPr>
            <p:cNvSpPr/>
            <p:nvPr/>
          </p:nvSpPr>
          <p:spPr>
            <a:xfrm>
              <a:off x="7092280" y="3465206"/>
              <a:ext cx="360040" cy="186663"/>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
                <a:ea typeface="黑体" panose="02010609060101010101" pitchFamily="49" charset="-122"/>
                <a:cs typeface="+mn-cs"/>
              </a:endParaRPr>
            </a:p>
          </p:txBody>
        </p:sp>
        <p:sp>
          <p:nvSpPr>
            <p:cNvPr id="14" name="TextBox 13">
              <a:extLst>
                <a:ext uri="{FF2B5EF4-FFF2-40B4-BE49-F238E27FC236}">
                  <a16:creationId xmlns:a16="http://schemas.microsoft.com/office/drawing/2014/main" id="{F1C1170C-BE91-CAF6-DD1F-8A06FDE8F6C7}"/>
                </a:ext>
              </a:extLst>
            </p:cNvPr>
            <p:cNvSpPr txBox="1"/>
            <p:nvPr/>
          </p:nvSpPr>
          <p:spPr>
            <a:xfrm>
              <a:off x="4287582" y="2269438"/>
              <a:ext cx="498637" cy="245728"/>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③</a:t>
              </a:r>
            </a:p>
          </p:txBody>
        </p:sp>
        <p:sp>
          <p:nvSpPr>
            <p:cNvPr id="15" name="TextBox 13">
              <a:extLst>
                <a:ext uri="{FF2B5EF4-FFF2-40B4-BE49-F238E27FC236}">
                  <a16:creationId xmlns:a16="http://schemas.microsoft.com/office/drawing/2014/main" id="{C33EB0C7-F23F-DA0C-6718-E89A708E0A7F}"/>
                </a:ext>
              </a:extLst>
            </p:cNvPr>
            <p:cNvSpPr txBox="1"/>
            <p:nvPr/>
          </p:nvSpPr>
          <p:spPr>
            <a:xfrm>
              <a:off x="7284090" y="3312809"/>
              <a:ext cx="498637" cy="245728"/>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③</a:t>
              </a:r>
            </a:p>
          </p:txBody>
        </p:sp>
      </p:grpSp>
    </p:spTree>
    <p:extLst>
      <p:ext uri="{BB962C8B-B14F-4D97-AF65-F5344CB8AC3E}">
        <p14:creationId xmlns:p14="http://schemas.microsoft.com/office/powerpoint/2010/main" val="266186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76351-C577-539C-6767-F9341BD791A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6289A2-9189-1585-9BCC-E4E0A6F00539}"/>
              </a:ext>
            </a:extLst>
          </p:cNvPr>
          <p:cNvSpPr>
            <a:spLocks noGrp="1"/>
          </p:cNvSpPr>
          <p:nvPr>
            <p:ph type="title"/>
          </p:nvPr>
        </p:nvSpPr>
        <p:spPr/>
        <p:txBody>
          <a:bodyPr/>
          <a:lstStyle/>
          <a:p>
            <a:r>
              <a:rPr lang="zh-CN" altLang="en-US" dirty="0"/>
              <a:t>采购管理 </a:t>
            </a:r>
            <a:r>
              <a:rPr lang="en-US" altLang="zh-CN" dirty="0"/>
              <a:t>- </a:t>
            </a:r>
            <a:r>
              <a:rPr lang="zh-CN" altLang="en-US" dirty="0"/>
              <a:t>投诉</a:t>
            </a:r>
          </a:p>
        </p:txBody>
      </p:sp>
      <p:sp>
        <p:nvSpPr>
          <p:cNvPr id="5" name="灯片编号占位符 4">
            <a:extLst>
              <a:ext uri="{FF2B5EF4-FFF2-40B4-BE49-F238E27FC236}">
                <a16:creationId xmlns:a16="http://schemas.microsoft.com/office/drawing/2014/main" id="{D265A178-56BF-81ED-7009-8FDBCAB04214}"/>
              </a:ext>
            </a:extLst>
          </p:cNvPr>
          <p:cNvSpPr>
            <a:spLocks noGrp="1"/>
          </p:cNvSpPr>
          <p:nvPr>
            <p:ph type="sldNum" sz="quarter" idx="15"/>
          </p:nvPr>
        </p:nvSpPr>
        <p:spPr/>
        <p:txBody>
          <a:bodyPr/>
          <a:lstStyle/>
          <a:p>
            <a:fld id="{E917DE0E-AFB1-41FD-BC35-27DB61CA125F}" type="slidenum">
              <a:rPr lang="en-AU" smtClean="0"/>
              <a:pPr/>
              <a:t>44</a:t>
            </a:fld>
            <a:endParaRPr lang="en-AU" dirty="0"/>
          </a:p>
        </p:txBody>
      </p:sp>
      <p:sp>
        <p:nvSpPr>
          <p:cNvPr id="6" name="矩形 5">
            <a:extLst>
              <a:ext uri="{FF2B5EF4-FFF2-40B4-BE49-F238E27FC236}">
                <a16:creationId xmlns:a16="http://schemas.microsoft.com/office/drawing/2014/main" id="{8D4FC1E8-1B67-C642-33E2-526402A01A36}"/>
              </a:ext>
            </a:extLst>
          </p:cNvPr>
          <p:cNvSpPr/>
          <p:nvPr/>
        </p:nvSpPr>
        <p:spPr>
          <a:xfrm>
            <a:off x="471600" y="764033"/>
            <a:ext cx="8205787" cy="3115272"/>
          </a:xfrm>
          <a:prstGeom prst="rect">
            <a:avLst/>
          </a:prstGeom>
        </p:spPr>
        <p:txBody>
          <a:bodyPr vert="horz" lIns="0" tIns="0" rIns="0" bIns="0" rtlCol="0">
            <a:no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marR="0" lvl="0" indent="-285750" algn="l" defTabSz="816373" rtl="0" eaLnBrk="1" fontAlgn="base" latinLnBrk="0" hangingPunct="1">
              <a:lnSpc>
                <a:spcPct val="150000"/>
              </a:lnSpc>
              <a:spcBef>
                <a:spcPct val="0"/>
              </a:spcBef>
              <a:spcAft>
                <a:spcPts val="600"/>
              </a:spcAft>
              <a:buClr>
                <a:srgbClr val="FF0000"/>
              </a:buClr>
              <a:buSzTx/>
              <a:buFont typeface="Wingdings" panose="05000000000000000000" pitchFamily="2" charset="2"/>
              <a:buChar char="n"/>
              <a:tabLst/>
              <a:defRPr/>
            </a:pPr>
            <a:r>
              <a:rPr kumimoji="0" lang="zh-CN" altLang="en-US"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创建投诉申请</a:t>
            </a:r>
            <a:r>
              <a:rPr kumimoji="0" lang="en-US" altLang="zh-CN"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a:t>
            </a:r>
            <a:r>
              <a:rPr kumimoji="0" lang="zh-CN" altLang="en-US"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单外物品投诉：</a:t>
            </a:r>
            <a:endParaRPr kumimoji="0" lang="en-US" altLang="zh-CN"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a:p>
            <a:pPr marL="342900" lvl="0" indent="-342900">
              <a:lnSpc>
                <a:spcPct val="150000"/>
              </a:lnSpc>
              <a:spcAft>
                <a:spcPts val="600"/>
              </a:spcAft>
              <a:buClr>
                <a:srgbClr val="FF0000"/>
              </a:buClr>
              <a:buFont typeface="+mj-lt"/>
              <a:buAutoNum type="arabicPeriod"/>
              <a:defRPr/>
            </a:pP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单外物品只能从</a:t>
            </a:r>
            <a:r>
              <a:rPr lang="zh-CN" altLang="en-US" sz="1400" dirty="0">
                <a:solidFill>
                  <a:srgbClr val="2A295C"/>
                </a:solidFill>
              </a:rPr>
              <a:t>已收货采购订单（</a:t>
            </a:r>
            <a:r>
              <a:rPr lang="en-US" altLang="zh-CN" sz="1400" dirty="0">
                <a:solidFill>
                  <a:srgbClr val="2A295C"/>
                </a:solidFill>
              </a:rPr>
              <a:t>PO</a:t>
            </a:r>
            <a:r>
              <a:rPr lang="zh-CN" altLang="en-US" sz="1400" dirty="0">
                <a:solidFill>
                  <a:srgbClr val="2A295C"/>
                </a:solidFill>
              </a:rPr>
              <a:t>）界面内的“投诉”按钮发起</a:t>
            </a:r>
            <a:endParaRPr lang="en-US" altLang="zh-CN" sz="1400" dirty="0">
              <a:solidFill>
                <a:srgbClr val="2A295C"/>
              </a:solidFill>
            </a:endParaRPr>
          </a:p>
          <a:p>
            <a:pPr marL="342900" marR="0" lvl="0" indent="-342900" algn="l" defTabSz="816373" rtl="0" eaLnBrk="1" fontAlgn="base" latinLnBrk="0" hangingPunct="1">
              <a:lnSpc>
                <a:spcPct val="150000"/>
              </a:lnSpc>
              <a:spcBef>
                <a:spcPct val="0"/>
              </a:spcBef>
              <a:spcAft>
                <a:spcPts val="600"/>
              </a:spcAft>
              <a:buClr>
                <a:srgbClr val="FF0000"/>
              </a:buClr>
              <a:buSzTx/>
              <a:buFont typeface="+mj-lt"/>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mn-lt"/>
                <a:ea typeface="黑体" panose="02010609060101010101" pitchFamily="49" charset="-122"/>
                <a:cs typeface="Arial" pitchFamily="34" charset="0"/>
              </a:rPr>
              <a:t>选择“投诉原因”，填写“分店备注”及上传图片后点击“保存”并“提交” ；</a:t>
            </a:r>
          </a:p>
        </p:txBody>
      </p:sp>
      <p:pic>
        <p:nvPicPr>
          <p:cNvPr id="4" name="图片 3">
            <a:extLst>
              <a:ext uri="{FF2B5EF4-FFF2-40B4-BE49-F238E27FC236}">
                <a16:creationId xmlns:a16="http://schemas.microsoft.com/office/drawing/2014/main" id="{C5D53DDE-61AC-9202-2271-62CA9E802659}"/>
              </a:ext>
            </a:extLst>
          </p:cNvPr>
          <p:cNvPicPr>
            <a:picLocks noChangeAspect="1"/>
          </p:cNvPicPr>
          <p:nvPr/>
        </p:nvPicPr>
        <p:blipFill>
          <a:blip r:embed="rId2"/>
          <a:stretch>
            <a:fillRect/>
          </a:stretch>
        </p:blipFill>
        <p:spPr>
          <a:xfrm>
            <a:off x="202853" y="2715766"/>
            <a:ext cx="4283968" cy="1357354"/>
          </a:xfrm>
          <a:prstGeom prst="rect">
            <a:avLst/>
          </a:prstGeom>
        </p:spPr>
      </p:pic>
      <p:pic>
        <p:nvPicPr>
          <p:cNvPr id="17" name="图片 16">
            <a:extLst>
              <a:ext uri="{FF2B5EF4-FFF2-40B4-BE49-F238E27FC236}">
                <a16:creationId xmlns:a16="http://schemas.microsoft.com/office/drawing/2014/main" id="{0003490C-F173-2742-0591-D90ACEA9E0B1}"/>
              </a:ext>
            </a:extLst>
          </p:cNvPr>
          <p:cNvPicPr>
            <a:picLocks noChangeAspect="1"/>
          </p:cNvPicPr>
          <p:nvPr/>
        </p:nvPicPr>
        <p:blipFill>
          <a:blip r:embed="rId3"/>
          <a:stretch>
            <a:fillRect/>
          </a:stretch>
        </p:blipFill>
        <p:spPr>
          <a:xfrm>
            <a:off x="4564199" y="2751835"/>
            <a:ext cx="4486819" cy="1224378"/>
          </a:xfrm>
          <a:prstGeom prst="rect">
            <a:avLst/>
          </a:prstGeom>
        </p:spPr>
      </p:pic>
    </p:spTree>
    <p:extLst>
      <p:ext uri="{BB962C8B-B14F-4D97-AF65-F5344CB8AC3E}">
        <p14:creationId xmlns:p14="http://schemas.microsoft.com/office/powerpoint/2010/main" val="301472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F8659-271F-9BED-0A32-30FDB6B25A7E}"/>
              </a:ext>
            </a:extLst>
          </p:cNvPr>
          <p:cNvSpPr>
            <a:spLocks noGrp="1"/>
          </p:cNvSpPr>
          <p:nvPr>
            <p:ph type="title"/>
          </p:nvPr>
        </p:nvSpPr>
        <p:spPr/>
        <p:txBody>
          <a:bodyPr/>
          <a:lstStyle/>
          <a:p>
            <a:r>
              <a:rPr lang="zh-CN" altLang="en-US" dirty="0"/>
              <a:t>采购管理 </a:t>
            </a:r>
            <a:r>
              <a:rPr lang="en-US" altLang="zh-CN" dirty="0"/>
              <a:t>- </a:t>
            </a:r>
            <a:r>
              <a:rPr lang="zh-CN" altLang="en-US" dirty="0"/>
              <a:t>投诉</a:t>
            </a:r>
          </a:p>
        </p:txBody>
      </p:sp>
      <p:sp>
        <p:nvSpPr>
          <p:cNvPr id="5" name="灯片编号占位符 4">
            <a:extLst>
              <a:ext uri="{FF2B5EF4-FFF2-40B4-BE49-F238E27FC236}">
                <a16:creationId xmlns:a16="http://schemas.microsoft.com/office/drawing/2014/main" id="{DDE2A212-A87C-7D5A-57CD-AB481A11C999}"/>
              </a:ext>
            </a:extLst>
          </p:cNvPr>
          <p:cNvSpPr>
            <a:spLocks noGrp="1"/>
          </p:cNvSpPr>
          <p:nvPr>
            <p:ph type="sldNum" sz="quarter" idx="15"/>
          </p:nvPr>
        </p:nvSpPr>
        <p:spPr/>
        <p:txBody>
          <a:bodyPr/>
          <a:lstStyle/>
          <a:p>
            <a:fld id="{E917DE0E-AFB1-41FD-BC35-27DB61CA125F}" type="slidenum">
              <a:rPr lang="en-AU" smtClean="0"/>
              <a:pPr/>
              <a:t>45</a:t>
            </a:fld>
            <a:endParaRPr lang="en-AU" dirty="0"/>
          </a:p>
        </p:txBody>
      </p:sp>
      <p:sp>
        <p:nvSpPr>
          <p:cNvPr id="6" name="文本框 5">
            <a:extLst>
              <a:ext uri="{FF2B5EF4-FFF2-40B4-BE49-F238E27FC236}">
                <a16:creationId xmlns:a16="http://schemas.microsoft.com/office/drawing/2014/main" id="{5C9A07FB-B468-BE25-21C9-34ED631F27BE}"/>
              </a:ext>
            </a:extLst>
          </p:cNvPr>
          <p:cNvSpPr txBox="1"/>
          <p:nvPr/>
        </p:nvSpPr>
        <p:spPr>
          <a:xfrm>
            <a:off x="469800" y="709200"/>
            <a:ext cx="8204400" cy="2004459"/>
          </a:xfrm>
          <a:prstGeom prst="rect">
            <a:avLst/>
          </a:prstGeom>
          <a:noFill/>
        </p:spPr>
        <p:txBody>
          <a:bodyPr wrap="square">
            <a:spAutoFit/>
          </a:bodyPr>
          <a:lstStyle/>
          <a:p>
            <a:pPr marL="285750" marR="0" lvl="0" indent="-285750" algn="l" defTabSz="816373" rtl="0" eaLnBrk="1" fontAlgn="base" latinLnBrk="0" hangingPunct="1">
              <a:lnSpc>
                <a:spcPct val="120000"/>
              </a:lnSpc>
              <a:spcBef>
                <a:spcPct val="0"/>
              </a:spcBef>
              <a:spcAft>
                <a:spcPts val="600"/>
              </a:spcAft>
              <a:buClr>
                <a:srgbClr val="FF0000"/>
              </a:buClr>
              <a:buSzTx/>
              <a:buFont typeface="Wingdings" panose="05000000000000000000" pitchFamily="2" charset="2"/>
              <a:buChar char="n"/>
              <a:tabLst/>
              <a:defRPr/>
            </a:pPr>
            <a:r>
              <a:rPr lang="zh-CN" altLang="en-US" sz="1400" b="1" dirty="0">
                <a:latin typeface="Arial"/>
                <a:ea typeface="黑体" panose="02010609060101010101" pitchFamily="49" charset="-122"/>
                <a:cs typeface="Arial" pitchFamily="34" charset="0"/>
              </a:rPr>
              <a:t>注意事项</a:t>
            </a:r>
            <a:r>
              <a:rPr kumimoji="0" lang="zh-CN" altLang="en-US" sz="1400" b="1" i="0" u="none" strike="noStrike" kern="1200" cap="none" spc="0" normalizeH="0" baseline="0" noProof="0" dirty="0">
                <a:ln>
                  <a:noFill/>
                </a:ln>
                <a:effectLst/>
                <a:uLnTx/>
                <a:uFillTx/>
                <a:latin typeface="Arial"/>
                <a:ea typeface="黑体" panose="02010609060101010101" pitchFamily="49" charset="-122"/>
                <a:cs typeface="Arial" pitchFamily="34" charset="0"/>
              </a:rPr>
              <a:t>：</a:t>
            </a:r>
            <a:endParaRPr kumimoji="0" lang="en-US" altLang="zh-CN" sz="1400" b="1" i="0" u="none" strike="noStrike" kern="1200" cap="none" spc="0" normalizeH="0" baseline="0" noProof="0" dirty="0">
              <a:ln>
                <a:noFill/>
              </a:ln>
              <a:effectLst/>
              <a:uLnTx/>
              <a:uFillTx/>
              <a:latin typeface="Arial"/>
              <a:ea typeface="黑体" panose="02010609060101010101" pitchFamily="49" charset="-122"/>
              <a:cs typeface="Arial" pitchFamily="34" charset="0"/>
            </a:endParaRPr>
          </a:p>
          <a:p>
            <a:pPr marL="342900" marR="0" lvl="0" indent="-342900" algn="l" defTabSz="816373" rtl="0" eaLnBrk="1" fontAlgn="base" latinLnBrk="0" hangingPunct="1">
              <a:lnSpc>
                <a:spcPct val="120000"/>
              </a:lnSpc>
              <a:spcBef>
                <a:spcPct val="0"/>
              </a:spcBef>
              <a:spcAft>
                <a:spcPts val="600"/>
              </a:spcAft>
              <a:buClr>
                <a:srgbClr val="FF0000"/>
              </a:buClr>
              <a:buSzTx/>
              <a:buFontTx/>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仅</a:t>
            </a:r>
            <a:r>
              <a:rPr lang="zh-CN" altLang="en-US" sz="1400" dirty="0">
                <a:solidFill>
                  <a:srgbClr val="2A295C"/>
                </a:solidFill>
                <a:latin typeface="Arial"/>
                <a:ea typeface="黑体" panose="02010609060101010101" pitchFamily="49" charset="-122"/>
                <a:cs typeface="Arial" pitchFamily="34" charset="0"/>
              </a:rPr>
              <a:t>存在</a:t>
            </a: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库存的情况下</a:t>
            </a:r>
            <a:r>
              <a:rPr lang="zh-CN" altLang="en-US" sz="1400" dirty="0">
                <a:solidFill>
                  <a:srgbClr val="2A295C"/>
                </a:solidFill>
                <a:latin typeface="Arial"/>
                <a:ea typeface="黑体" panose="02010609060101010101" pitchFamily="49" charset="-122"/>
                <a:cs typeface="Arial" pitchFamily="34" charset="0"/>
              </a:rPr>
              <a:t>可</a:t>
            </a: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发起投诉，已消耗的物品无法进行投诉；服务类物料无法发起投诉</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a:p>
            <a:pPr marL="342900" marR="0" lvl="0" indent="-342900" algn="l" defTabSz="816373" rtl="0" eaLnBrk="1" fontAlgn="base" latinLnBrk="0" hangingPunct="1">
              <a:lnSpc>
                <a:spcPct val="120000"/>
              </a:lnSpc>
              <a:spcBef>
                <a:spcPct val="0"/>
              </a:spcBef>
              <a:spcAft>
                <a:spcPts val="600"/>
              </a:spcAft>
              <a:buClr>
                <a:srgbClr val="FF0000"/>
              </a:buClr>
              <a:buSzTx/>
              <a:buFontTx/>
              <a:buAutoNum type="arabicPeriod"/>
              <a:tabLst/>
              <a:defRPr/>
            </a:pPr>
            <a:r>
              <a:rPr lang="zh-CN" altLang="en-US" sz="1400" dirty="0">
                <a:solidFill>
                  <a:srgbClr val="2A295C"/>
                </a:solidFill>
                <a:latin typeface="Arial"/>
                <a:ea typeface="黑体" panose="02010609060101010101" pitchFamily="49" charset="-122"/>
              </a:rPr>
              <a:t>未受理状态的投诉申请可以撤回</a:t>
            </a:r>
            <a:endParaRPr lang="en-US" altLang="zh-CN" sz="1400" dirty="0">
              <a:solidFill>
                <a:srgbClr val="2A295C"/>
              </a:solidFill>
              <a:latin typeface="Arial"/>
              <a:ea typeface="黑体" panose="02010609060101010101" pitchFamily="49" charset="-122"/>
            </a:endParaRPr>
          </a:p>
          <a:p>
            <a:pPr marL="342900" marR="0" lvl="0" indent="-342900" algn="l" defTabSz="816373" rtl="0" eaLnBrk="1" fontAlgn="base" latinLnBrk="0" hangingPunct="1">
              <a:lnSpc>
                <a:spcPct val="120000"/>
              </a:lnSpc>
              <a:spcBef>
                <a:spcPct val="0"/>
              </a:spcBef>
              <a:spcAft>
                <a:spcPts val="600"/>
              </a:spcAft>
              <a:buClr>
                <a:srgbClr val="FF0000"/>
              </a:buClr>
              <a:buSzTx/>
              <a:buFontTx/>
              <a:buAutoNum type="arabicPeriod"/>
              <a:tabLst/>
              <a:defRPr/>
            </a:pPr>
            <a:r>
              <a:rPr lang="zh-CN" altLang="en-US" sz="1400" dirty="0">
                <a:solidFill>
                  <a:srgbClr val="2A295C"/>
                </a:solidFill>
                <a:latin typeface="Arial"/>
                <a:ea typeface="黑体" panose="02010609060101010101" pitchFamily="49" charset="-122"/>
              </a:rPr>
              <a:t>同一笔</a:t>
            </a:r>
            <a:r>
              <a:rPr lang="en-US" altLang="zh-CN" sz="1400" dirty="0">
                <a:solidFill>
                  <a:srgbClr val="2A295C"/>
                </a:solidFill>
                <a:latin typeface="Arial"/>
                <a:ea typeface="黑体" panose="02010609060101010101" pitchFamily="49" charset="-122"/>
              </a:rPr>
              <a:t>PO</a:t>
            </a:r>
            <a:r>
              <a:rPr lang="zh-CN" altLang="en-US" sz="1400" dirty="0">
                <a:solidFill>
                  <a:srgbClr val="2A295C"/>
                </a:solidFill>
                <a:latin typeface="Arial"/>
                <a:ea typeface="黑体" panose="02010609060101010101" pitchFamily="49" charset="-122"/>
              </a:rPr>
              <a:t>中的同一个物品只可发起一次投诉申请</a:t>
            </a:r>
            <a:endParaRPr lang="en-US" altLang="zh-CN" sz="1400" dirty="0">
              <a:solidFill>
                <a:srgbClr val="2A295C"/>
              </a:solidFill>
              <a:latin typeface="Arial"/>
              <a:ea typeface="黑体" panose="02010609060101010101" pitchFamily="49" charset="-122"/>
            </a:endParaRPr>
          </a:p>
          <a:p>
            <a:pPr marL="342900" marR="0" lvl="0" indent="-342900" algn="l" defTabSz="816373" rtl="0" eaLnBrk="1" fontAlgn="base" latinLnBrk="0" hangingPunct="1">
              <a:lnSpc>
                <a:spcPct val="120000"/>
              </a:lnSpc>
              <a:spcBef>
                <a:spcPct val="0"/>
              </a:spcBef>
              <a:spcAft>
                <a:spcPts val="600"/>
              </a:spcAft>
              <a:buClr>
                <a:srgbClr val="FF0000"/>
              </a:buClr>
              <a:buSzTx/>
              <a:buFontTx/>
              <a:buAutoNum type="arabicPeriod"/>
              <a:tabLst/>
              <a:defRPr/>
            </a:pPr>
            <a:r>
              <a:rPr lang="zh-CN" altLang="en-US" sz="1400" dirty="0">
                <a:solidFill>
                  <a:srgbClr val="2A295C"/>
                </a:solidFill>
                <a:latin typeface="Arial"/>
                <a:ea typeface="黑体" panose="02010609060101010101" pitchFamily="49" charset="-122"/>
              </a:rPr>
              <a:t>除了千克，米，小时，平方米等计量单位投诉量可填写</a:t>
            </a:r>
            <a:r>
              <a:rPr lang="en-US" altLang="zh-CN" sz="1400" dirty="0">
                <a:solidFill>
                  <a:srgbClr val="2A295C"/>
                </a:solidFill>
                <a:latin typeface="Arial"/>
                <a:ea typeface="黑体" panose="02010609060101010101" pitchFamily="49" charset="-122"/>
              </a:rPr>
              <a:t>1</a:t>
            </a:r>
            <a:r>
              <a:rPr lang="zh-CN" altLang="en-US" sz="1400" dirty="0">
                <a:solidFill>
                  <a:srgbClr val="2A295C"/>
                </a:solidFill>
                <a:latin typeface="Arial"/>
                <a:ea typeface="黑体" panose="02010609060101010101" pitchFamily="49" charset="-122"/>
              </a:rPr>
              <a:t>至</a:t>
            </a:r>
            <a:r>
              <a:rPr lang="en-US" altLang="zh-CN" sz="1400" dirty="0">
                <a:solidFill>
                  <a:srgbClr val="2A295C"/>
                </a:solidFill>
                <a:latin typeface="Arial"/>
                <a:ea typeface="黑体" panose="02010609060101010101" pitchFamily="49" charset="-122"/>
              </a:rPr>
              <a:t>2</a:t>
            </a:r>
            <a:r>
              <a:rPr lang="zh-CN" altLang="en-US" sz="1400" dirty="0">
                <a:solidFill>
                  <a:srgbClr val="2A295C"/>
                </a:solidFill>
                <a:latin typeface="Arial"/>
                <a:ea typeface="黑体" panose="02010609060101010101" pitchFamily="49" charset="-122"/>
              </a:rPr>
              <a:t>位小数，其余单位仅可填写整数</a:t>
            </a:r>
            <a:endParaRPr lang="en-US" altLang="zh-CN" sz="1400" dirty="0">
              <a:solidFill>
                <a:srgbClr val="2A295C"/>
              </a:solidFill>
              <a:latin typeface="Arial"/>
              <a:ea typeface="黑体" panose="02010609060101010101" pitchFamily="49" charset="-122"/>
            </a:endParaRPr>
          </a:p>
          <a:p>
            <a:pPr marL="342900" marR="0" lvl="0" indent="-342900" algn="l" defTabSz="816373" rtl="0" eaLnBrk="1" fontAlgn="base" latinLnBrk="0" hangingPunct="1">
              <a:lnSpc>
                <a:spcPct val="120000"/>
              </a:lnSpc>
              <a:spcBef>
                <a:spcPct val="0"/>
              </a:spcBef>
              <a:spcAft>
                <a:spcPts val="600"/>
              </a:spcAft>
              <a:buClr>
                <a:srgbClr val="FF0000"/>
              </a:buClr>
              <a:buSzTx/>
              <a:buFontTx/>
              <a:buAutoNum type="arabicPeriod"/>
              <a:tabLst/>
              <a:defRPr/>
            </a:pPr>
            <a:endPar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p:txBody>
      </p:sp>
      <p:pic>
        <p:nvPicPr>
          <p:cNvPr id="7" name="图片 6">
            <a:extLst>
              <a:ext uri="{FF2B5EF4-FFF2-40B4-BE49-F238E27FC236}">
                <a16:creationId xmlns:a16="http://schemas.microsoft.com/office/drawing/2014/main" id="{6C905ECA-35F9-F82C-BFBB-09D3430AF0A2}"/>
              </a:ext>
            </a:extLst>
          </p:cNvPr>
          <p:cNvPicPr>
            <a:picLocks noChangeAspect="1"/>
          </p:cNvPicPr>
          <p:nvPr/>
        </p:nvPicPr>
        <p:blipFill>
          <a:blip r:embed="rId2"/>
          <a:stretch>
            <a:fillRect/>
          </a:stretch>
        </p:blipFill>
        <p:spPr>
          <a:xfrm>
            <a:off x="1619672" y="2512309"/>
            <a:ext cx="5256584" cy="2385293"/>
          </a:xfrm>
          <a:prstGeom prst="rect">
            <a:avLst/>
          </a:prstGeom>
        </p:spPr>
      </p:pic>
    </p:spTree>
    <p:extLst>
      <p:ext uri="{BB962C8B-B14F-4D97-AF65-F5344CB8AC3E}">
        <p14:creationId xmlns:p14="http://schemas.microsoft.com/office/powerpoint/2010/main" val="29213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CF686C-D74C-489B-40E0-CEF96D2020F8}"/>
              </a:ext>
            </a:extLst>
          </p:cNvPr>
          <p:cNvSpPr>
            <a:spLocks noGrp="1"/>
          </p:cNvSpPr>
          <p:nvPr>
            <p:ph type="title"/>
          </p:nvPr>
        </p:nvSpPr>
        <p:spPr/>
        <p:txBody>
          <a:bodyPr/>
          <a:lstStyle/>
          <a:p>
            <a:r>
              <a:rPr lang="zh-CN" altLang="en-US" dirty="0"/>
              <a:t>采购管理 </a:t>
            </a:r>
            <a:r>
              <a:rPr lang="en-US" altLang="zh-CN" dirty="0"/>
              <a:t>- </a:t>
            </a:r>
            <a:r>
              <a:rPr lang="zh-CN" altLang="en-US" dirty="0"/>
              <a:t>投诉</a:t>
            </a:r>
          </a:p>
        </p:txBody>
      </p:sp>
      <p:sp>
        <p:nvSpPr>
          <p:cNvPr id="5" name="灯片编号占位符 4">
            <a:extLst>
              <a:ext uri="{FF2B5EF4-FFF2-40B4-BE49-F238E27FC236}">
                <a16:creationId xmlns:a16="http://schemas.microsoft.com/office/drawing/2014/main" id="{12EDF71B-9949-7233-175D-364B1BC44F66}"/>
              </a:ext>
            </a:extLst>
          </p:cNvPr>
          <p:cNvSpPr>
            <a:spLocks noGrp="1"/>
          </p:cNvSpPr>
          <p:nvPr>
            <p:ph type="sldNum" sz="quarter" idx="15"/>
          </p:nvPr>
        </p:nvSpPr>
        <p:spPr/>
        <p:txBody>
          <a:bodyPr/>
          <a:lstStyle/>
          <a:p>
            <a:fld id="{E917DE0E-AFB1-41FD-BC35-27DB61CA125F}" type="slidenum">
              <a:rPr lang="en-AU" smtClean="0"/>
              <a:pPr/>
              <a:t>46</a:t>
            </a:fld>
            <a:endParaRPr lang="en-AU" dirty="0"/>
          </a:p>
        </p:txBody>
      </p:sp>
      <p:sp>
        <p:nvSpPr>
          <p:cNvPr id="9" name="矩形 8">
            <a:extLst>
              <a:ext uri="{FF2B5EF4-FFF2-40B4-BE49-F238E27FC236}">
                <a16:creationId xmlns:a16="http://schemas.microsoft.com/office/drawing/2014/main" id="{1052C247-90DA-99FE-F7C2-AB2343D10D79}"/>
              </a:ext>
            </a:extLst>
          </p:cNvPr>
          <p:cNvSpPr/>
          <p:nvPr/>
        </p:nvSpPr>
        <p:spPr>
          <a:xfrm>
            <a:off x="299561" y="1055128"/>
            <a:ext cx="3646918" cy="3532470"/>
          </a:xfrm>
          <a:prstGeom prst="rect">
            <a:avLst/>
          </a:prstGeom>
        </p:spPr>
        <p:txBody>
          <a:bodyPr vert="horz" lIns="0" tIns="0" rIns="0" bIns="0" rtlCol="0">
            <a:normAutofit fontScale="92500"/>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marR="0" lvl="0" indent="-285750" algn="l" defTabSz="816373" rtl="0" eaLnBrk="1" fontAlgn="base" latinLnBrk="0" hangingPunct="1">
              <a:lnSpc>
                <a:spcPct val="170000"/>
              </a:lnSpc>
              <a:spcBef>
                <a:spcPct val="0"/>
              </a:spcBef>
              <a:spcAft>
                <a:spcPts val="600"/>
              </a:spcAft>
              <a:buClr>
                <a:srgbClr val="FF0000"/>
              </a:buClr>
              <a:buSzTx/>
              <a:buFont typeface="Wingdings" panose="05000000000000000000" pitchFamily="2" charset="2"/>
              <a:buChar char="n"/>
              <a:tabLst/>
              <a:defRPr/>
            </a:pPr>
            <a:r>
              <a:rPr kumimoji="0" lang="zh-CN" altLang="en-US"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投诉结果查询：</a:t>
            </a:r>
            <a:endParaRPr kumimoji="0" lang="en-US" altLang="zh-CN" b="1"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a:p>
            <a:pPr marL="342900" marR="0" lvl="0" indent="-342900" algn="l" defTabSz="816373" rtl="0" eaLnBrk="1" fontAlgn="base" latinLnBrk="0" hangingPunct="1">
              <a:lnSpc>
                <a:spcPct val="150000"/>
              </a:lnSpc>
              <a:spcBef>
                <a:spcPct val="0"/>
              </a:spcBef>
              <a:spcAft>
                <a:spcPts val="600"/>
              </a:spcAft>
              <a:buClr>
                <a:srgbClr val="FF0000"/>
              </a:buClr>
              <a:buSzTx/>
              <a:buFontTx/>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投诉</a:t>
            </a:r>
            <a:r>
              <a:rPr lang="zh-CN" altLang="en-US" sz="1400" dirty="0">
                <a:solidFill>
                  <a:srgbClr val="2A295C"/>
                </a:solidFill>
                <a:latin typeface="Arial"/>
                <a:ea typeface="黑体" panose="02010609060101010101" pitchFamily="49" charset="-122"/>
              </a:rPr>
              <a:t>申请</a:t>
            </a: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提交后，可在“投诉状态” 查看“处理结果”；</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a:p>
            <a:pPr marL="342900" marR="0" lvl="0" indent="-342900" algn="l" defTabSz="816373" rtl="0" eaLnBrk="1" fontAlgn="base" latinLnBrk="0" hangingPunct="1">
              <a:lnSpc>
                <a:spcPct val="150000"/>
              </a:lnSpc>
              <a:spcBef>
                <a:spcPct val="0"/>
              </a:spcBef>
              <a:spcAft>
                <a:spcPts val="600"/>
              </a:spcAft>
              <a:buClr>
                <a:srgbClr val="FF0000"/>
              </a:buClr>
              <a:buSzTx/>
              <a:buFontTx/>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双击打开“投诉申请”，可查看“处理结果”详细说明；</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a:p>
            <a:pPr marL="342900" marR="0" lvl="0" indent="-342900" algn="l" defTabSz="816373" rtl="0" eaLnBrk="1" fontAlgn="base" latinLnBrk="0" hangingPunct="1">
              <a:lnSpc>
                <a:spcPct val="150000"/>
              </a:lnSpc>
              <a:spcBef>
                <a:spcPct val="0"/>
              </a:spcBef>
              <a:spcAft>
                <a:spcPts val="600"/>
              </a:spcAft>
              <a:buClr>
                <a:srgbClr val="002060"/>
              </a:buClr>
              <a:buSzTx/>
              <a:buFont typeface="Wingdings" panose="05000000000000000000" pitchFamily="2" charset="2"/>
              <a:buChar char="Ø"/>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批准量 </a:t>
            </a:r>
            <a:r>
              <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 </a:t>
            </a: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已批准的投诉数量，会从系统的当前库存中调拨出</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a:p>
            <a:pPr marL="342900" marR="0" lvl="0" indent="-342900" algn="l" defTabSz="816373" rtl="0" eaLnBrk="1" fontAlgn="base" latinLnBrk="0" hangingPunct="1">
              <a:lnSpc>
                <a:spcPct val="150000"/>
              </a:lnSpc>
              <a:spcBef>
                <a:spcPct val="0"/>
              </a:spcBef>
              <a:spcAft>
                <a:spcPts val="600"/>
              </a:spcAft>
              <a:buClr>
                <a:srgbClr val="002060"/>
              </a:buClr>
              <a:buSzTx/>
              <a:buFont typeface="Wingdings" panose="05000000000000000000" pitchFamily="2" charset="2"/>
              <a:buChar char="Ø"/>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驳回量 </a:t>
            </a:r>
            <a:r>
              <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 </a:t>
            </a: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被驳回的投诉</a:t>
            </a:r>
            <a:r>
              <a:rPr lang="zh-CN" altLang="en-US" sz="1400" dirty="0">
                <a:solidFill>
                  <a:srgbClr val="2A295C"/>
                </a:solidFill>
                <a:latin typeface="Arial"/>
                <a:ea typeface="黑体" panose="02010609060101010101" pitchFamily="49" charset="-122"/>
              </a:rPr>
              <a:t>数量，</a:t>
            </a: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会从系统的“冻结库存” 恢复到“当前库存”</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a:p>
            <a:pPr marL="342900" marR="0" lvl="0" indent="-342900" algn="l" defTabSz="816373" rtl="0" eaLnBrk="1" fontAlgn="base" latinLnBrk="0" hangingPunct="1">
              <a:lnSpc>
                <a:spcPct val="150000"/>
              </a:lnSpc>
              <a:spcBef>
                <a:spcPct val="0"/>
              </a:spcBef>
              <a:spcAft>
                <a:spcPts val="600"/>
              </a:spcAft>
              <a:buClr>
                <a:srgbClr val="002060"/>
              </a:buClr>
              <a:buSzTx/>
              <a:buFont typeface="Wingdings" panose="05000000000000000000" pitchFamily="2" charset="2"/>
              <a:buChar char="Ø"/>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rPr>
              <a:t>“供应商回馈” 可查看供应商的回复消息</a:t>
            </a:r>
          </a:p>
          <a:p>
            <a:pPr marL="0" marR="0" lvl="0" indent="0" algn="l" defTabSz="816373" rtl="0" eaLnBrk="1" fontAlgn="base" latinLnBrk="0" hangingPunct="1">
              <a:lnSpc>
                <a:spcPct val="100000"/>
              </a:lnSpc>
              <a:spcBef>
                <a:spcPct val="0"/>
              </a:spcBef>
              <a:spcAft>
                <a:spcPts val="600"/>
              </a:spcAft>
              <a:buClrTx/>
              <a:buSzTx/>
              <a:buFontTx/>
              <a:buNone/>
              <a:tabLst/>
              <a:defRPr/>
            </a:pPr>
            <a:endParaRPr kumimoji="0" lang="zh-CN"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Arial" pitchFamily="34" charset="0"/>
            </a:endParaRPr>
          </a:p>
        </p:txBody>
      </p:sp>
      <p:pic>
        <p:nvPicPr>
          <p:cNvPr id="10" name="图片 9">
            <a:extLst>
              <a:ext uri="{FF2B5EF4-FFF2-40B4-BE49-F238E27FC236}">
                <a16:creationId xmlns:a16="http://schemas.microsoft.com/office/drawing/2014/main" id="{DFEDA8D1-3701-B155-1FB1-9B098AA491D9}"/>
              </a:ext>
            </a:extLst>
          </p:cNvPr>
          <p:cNvPicPr>
            <a:picLocks noChangeAspect="1"/>
          </p:cNvPicPr>
          <p:nvPr/>
        </p:nvPicPr>
        <p:blipFill>
          <a:blip r:embed="rId2"/>
          <a:stretch>
            <a:fillRect/>
          </a:stretch>
        </p:blipFill>
        <p:spPr>
          <a:xfrm>
            <a:off x="3973518" y="555902"/>
            <a:ext cx="4965479" cy="1586776"/>
          </a:xfrm>
          <a:prstGeom prst="rect">
            <a:avLst/>
          </a:prstGeom>
        </p:spPr>
      </p:pic>
      <p:pic>
        <p:nvPicPr>
          <p:cNvPr id="11" name="图片 10">
            <a:extLst>
              <a:ext uri="{FF2B5EF4-FFF2-40B4-BE49-F238E27FC236}">
                <a16:creationId xmlns:a16="http://schemas.microsoft.com/office/drawing/2014/main" id="{F08860DE-64ED-FEE3-FC97-F084C86CA5B0}"/>
              </a:ext>
            </a:extLst>
          </p:cNvPr>
          <p:cNvPicPr>
            <a:picLocks noChangeAspect="1"/>
          </p:cNvPicPr>
          <p:nvPr/>
        </p:nvPicPr>
        <p:blipFill>
          <a:blip r:embed="rId3"/>
          <a:stretch>
            <a:fillRect/>
          </a:stretch>
        </p:blipFill>
        <p:spPr>
          <a:xfrm>
            <a:off x="3976063" y="2279108"/>
            <a:ext cx="5044008" cy="2308490"/>
          </a:xfrm>
          <a:prstGeom prst="rect">
            <a:avLst/>
          </a:prstGeom>
        </p:spPr>
      </p:pic>
    </p:spTree>
    <p:extLst>
      <p:ext uri="{BB962C8B-B14F-4D97-AF65-F5344CB8AC3E}">
        <p14:creationId xmlns:p14="http://schemas.microsoft.com/office/powerpoint/2010/main" val="54599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3"/>
          </p:nvPr>
        </p:nvSpPr>
        <p:spPr/>
        <p:txBody>
          <a:bodyPr/>
          <a:lstStyle/>
          <a:p>
            <a:pPr>
              <a:buClr>
                <a:srgbClr val="FF3333"/>
              </a:buClr>
              <a:defRPr/>
            </a:pPr>
            <a:fld id="{7C9215C6-5DD9-4D6A-B4AF-C2FCF4065C19}" type="slidenum">
              <a:rPr lang="en-US" smtClean="0">
                <a:solidFill>
                  <a:srgbClr val="000000"/>
                </a:solidFill>
                <a:latin typeface="+mn-lt"/>
                <a:cs typeface="+mn-ea"/>
                <a:sym typeface="+mn-lt"/>
              </a:rPr>
              <a:pPr>
                <a:buClr>
                  <a:srgbClr val="FF3333"/>
                </a:buClr>
                <a:defRPr/>
              </a:pPr>
              <a:t>47</a:t>
            </a:fld>
            <a:r>
              <a:rPr lang="en-US" dirty="0">
                <a:solidFill>
                  <a:srgbClr val="000000"/>
                </a:solidFill>
                <a:latin typeface="+mn-lt"/>
                <a:cs typeface="+mn-ea"/>
                <a:sym typeface="+mn-lt"/>
              </a:rPr>
              <a:t> – </a:t>
            </a:r>
          </a:p>
        </p:txBody>
      </p:sp>
      <p:sp>
        <p:nvSpPr>
          <p:cNvPr id="25" name="矩形 24">
            <a:extLst>
              <a:ext uri="{FF2B5EF4-FFF2-40B4-BE49-F238E27FC236}">
                <a16:creationId xmlns:a16="http://schemas.microsoft.com/office/drawing/2014/main" id="{1CDF182A-6360-492F-BF63-E32FACC2A330}"/>
              </a:ext>
            </a:extLst>
          </p:cNvPr>
          <p:cNvSpPr/>
          <p:nvPr/>
        </p:nvSpPr>
        <p:spPr bwMode="auto">
          <a:xfrm>
            <a:off x="827584" y="4468074"/>
            <a:ext cx="7991606" cy="339575"/>
          </a:xfrm>
          <a:prstGeom prst="rect">
            <a:avLst/>
          </a:prstGeom>
          <a:noFill/>
          <a:ln w="19050" cap="flat" cmpd="sng" algn="ctr">
            <a:no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zh-CN" altLang="en-US" sz="1200" dirty="0">
                <a:cs typeface="+mn-ea"/>
                <a:sym typeface="+mn-lt"/>
              </a:rPr>
              <a:t>登录</a:t>
            </a:r>
            <a:r>
              <a:rPr lang="en-US" altLang="zh-CN" sz="1200" dirty="0">
                <a:cs typeface="+mn-ea"/>
                <a:sym typeface="+mn-lt"/>
              </a:rPr>
              <a:t>BuySMART</a:t>
            </a:r>
            <a:r>
              <a:rPr lang="zh-CN" altLang="en-US" sz="1200" dirty="0">
                <a:cs typeface="+mn-ea"/>
                <a:sym typeface="+mn-lt"/>
              </a:rPr>
              <a:t>后会弹出相应的即将过期及已过期产品提示信息</a:t>
            </a:r>
            <a:endParaRPr lang="zh-CN" altLang="en-US" sz="1350" dirty="0">
              <a:cs typeface="+mn-ea"/>
              <a:sym typeface="+mn-lt"/>
            </a:endParaRPr>
          </a:p>
        </p:txBody>
      </p:sp>
      <p:pic>
        <p:nvPicPr>
          <p:cNvPr id="10" name="图片 9">
            <a:extLst>
              <a:ext uri="{FF2B5EF4-FFF2-40B4-BE49-F238E27FC236}">
                <a16:creationId xmlns:a16="http://schemas.microsoft.com/office/drawing/2014/main" id="{933A086A-5082-4E33-93B8-EC5333E75269}"/>
              </a:ext>
            </a:extLst>
          </p:cNvPr>
          <p:cNvPicPr>
            <a:picLocks noChangeAspect="1"/>
          </p:cNvPicPr>
          <p:nvPr/>
        </p:nvPicPr>
        <p:blipFill>
          <a:blip r:embed="rId3"/>
          <a:stretch>
            <a:fillRect/>
          </a:stretch>
        </p:blipFill>
        <p:spPr>
          <a:xfrm>
            <a:off x="611560" y="1090552"/>
            <a:ext cx="6764859" cy="3338232"/>
          </a:xfrm>
          <a:prstGeom prst="rect">
            <a:avLst/>
          </a:prstGeom>
        </p:spPr>
      </p:pic>
      <p:sp>
        <p:nvSpPr>
          <p:cNvPr id="6" name="标题 1">
            <a:extLst>
              <a:ext uri="{FF2B5EF4-FFF2-40B4-BE49-F238E27FC236}">
                <a16:creationId xmlns:a16="http://schemas.microsoft.com/office/drawing/2014/main" id="{69ABEF4F-014D-79A2-B8DC-D88E28EF090E}"/>
              </a:ext>
            </a:extLst>
          </p:cNvPr>
          <p:cNvSpPr>
            <a:spLocks noGrp="1"/>
          </p:cNvSpPr>
          <p:nvPr>
            <p:ph type="title"/>
          </p:nvPr>
        </p:nvSpPr>
        <p:spPr>
          <a:xfrm>
            <a:off x="471600" y="303498"/>
            <a:ext cx="8204400" cy="405702"/>
          </a:xfrm>
          <a:noFill/>
        </p:spPr>
        <p:txBody>
          <a:bodyPr>
            <a:normAutofit fontScale="90000"/>
          </a:bodyPr>
          <a:lstStyle/>
          <a:p>
            <a:r>
              <a:rPr lang="zh-CN" altLang="en-US" sz="3100" dirty="0"/>
              <a:t>采购管理 </a:t>
            </a:r>
            <a:r>
              <a:rPr lang="en-US" altLang="zh-CN" dirty="0"/>
              <a:t>– </a:t>
            </a:r>
            <a:r>
              <a:rPr lang="zh-CN" altLang="en-US" sz="2700" dirty="0"/>
              <a:t>保质期管理</a:t>
            </a:r>
          </a:p>
        </p:txBody>
      </p:sp>
      <p:sp>
        <p:nvSpPr>
          <p:cNvPr id="2" name="矩形 1">
            <a:extLst>
              <a:ext uri="{FF2B5EF4-FFF2-40B4-BE49-F238E27FC236}">
                <a16:creationId xmlns:a16="http://schemas.microsoft.com/office/drawing/2014/main" id="{71CE4132-889D-7EC5-AAD9-005561E6084B}"/>
              </a:ext>
            </a:extLst>
          </p:cNvPr>
          <p:cNvSpPr/>
          <p:nvPr/>
        </p:nvSpPr>
        <p:spPr bwMode="auto">
          <a:xfrm>
            <a:off x="4427984" y="750977"/>
            <a:ext cx="7991606" cy="339575"/>
          </a:xfrm>
          <a:prstGeom prst="rect">
            <a:avLst/>
          </a:prstGeom>
          <a:noFill/>
          <a:ln w="19050" cap="flat" cmpd="sng" algn="ctr">
            <a:no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zh-CN" altLang="en-US" sz="1200" dirty="0">
                <a:cs typeface="+mn-ea"/>
                <a:sym typeface="+mn-lt"/>
              </a:rPr>
              <a:t>登录</a:t>
            </a:r>
            <a:r>
              <a:rPr lang="en-US" altLang="zh-CN" sz="1200" dirty="0">
                <a:cs typeface="+mn-ea"/>
                <a:sym typeface="+mn-lt"/>
              </a:rPr>
              <a:t>BuySMART</a:t>
            </a:r>
            <a:r>
              <a:rPr lang="zh-CN" altLang="en-US" sz="1200" dirty="0">
                <a:cs typeface="+mn-ea"/>
                <a:sym typeface="+mn-lt"/>
              </a:rPr>
              <a:t>后会弹出相应的即将过期及已过期产品提示信息</a:t>
            </a:r>
            <a:endParaRPr lang="zh-CN" altLang="en-US" sz="1350" dirty="0">
              <a:cs typeface="+mn-ea"/>
              <a:sym typeface="+mn-lt"/>
            </a:endParaRPr>
          </a:p>
        </p:txBody>
      </p:sp>
    </p:spTree>
    <p:extLst>
      <p:ext uri="{BB962C8B-B14F-4D97-AF65-F5344CB8AC3E}">
        <p14:creationId xmlns:p14="http://schemas.microsoft.com/office/powerpoint/2010/main" val="655461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3"/>
          </p:nvPr>
        </p:nvSpPr>
        <p:spPr/>
        <p:txBody>
          <a:bodyPr/>
          <a:lstStyle/>
          <a:p>
            <a:pPr>
              <a:buClr>
                <a:srgbClr val="FF3333"/>
              </a:buClr>
              <a:defRPr/>
            </a:pPr>
            <a:fld id="{7C9215C6-5DD9-4D6A-B4AF-C2FCF4065C19}" type="slidenum">
              <a:rPr lang="en-US" smtClean="0">
                <a:solidFill>
                  <a:srgbClr val="000000"/>
                </a:solidFill>
                <a:latin typeface="+mn-lt"/>
                <a:cs typeface="+mn-ea"/>
                <a:sym typeface="+mn-lt"/>
              </a:rPr>
              <a:pPr>
                <a:buClr>
                  <a:srgbClr val="FF3333"/>
                </a:buClr>
                <a:defRPr/>
              </a:pPr>
              <a:t>48</a:t>
            </a:fld>
            <a:r>
              <a:rPr lang="en-US" dirty="0">
                <a:solidFill>
                  <a:srgbClr val="000000"/>
                </a:solidFill>
                <a:latin typeface="+mn-lt"/>
                <a:cs typeface="+mn-ea"/>
                <a:sym typeface="+mn-lt"/>
              </a:rPr>
              <a:t> – </a:t>
            </a:r>
          </a:p>
        </p:txBody>
      </p:sp>
      <p:pic>
        <p:nvPicPr>
          <p:cNvPr id="6" name="图片 5">
            <a:extLst>
              <a:ext uri="{FF2B5EF4-FFF2-40B4-BE49-F238E27FC236}">
                <a16:creationId xmlns:a16="http://schemas.microsoft.com/office/drawing/2014/main" id="{C215CEBD-E2D9-4ABF-BD3E-8D4AD9C7DA4B}"/>
              </a:ext>
            </a:extLst>
          </p:cNvPr>
          <p:cNvPicPr>
            <a:picLocks noChangeAspect="1"/>
          </p:cNvPicPr>
          <p:nvPr/>
        </p:nvPicPr>
        <p:blipFill>
          <a:blip r:embed="rId3"/>
          <a:stretch>
            <a:fillRect/>
          </a:stretch>
        </p:blipFill>
        <p:spPr>
          <a:xfrm>
            <a:off x="1270216" y="1032025"/>
            <a:ext cx="6603568" cy="3243413"/>
          </a:xfrm>
          <a:prstGeom prst="rect">
            <a:avLst/>
          </a:prstGeom>
        </p:spPr>
      </p:pic>
      <p:sp>
        <p:nvSpPr>
          <p:cNvPr id="8" name="矩形 7">
            <a:extLst>
              <a:ext uri="{FF2B5EF4-FFF2-40B4-BE49-F238E27FC236}">
                <a16:creationId xmlns:a16="http://schemas.microsoft.com/office/drawing/2014/main" id="{16FC8FB4-CC0B-40E6-95D2-33A310BE159F}"/>
              </a:ext>
            </a:extLst>
          </p:cNvPr>
          <p:cNvSpPr/>
          <p:nvPr/>
        </p:nvSpPr>
        <p:spPr bwMode="auto">
          <a:xfrm>
            <a:off x="197369" y="829197"/>
            <a:ext cx="1606465" cy="339575"/>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altLang="zh-CN" sz="1350" dirty="0">
                <a:cs typeface="+mn-ea"/>
                <a:sym typeface="+mn-lt"/>
              </a:rPr>
              <a:t>1. </a:t>
            </a:r>
            <a:r>
              <a:rPr lang="zh-CN" altLang="en-US" sz="1350" dirty="0">
                <a:cs typeface="+mn-ea"/>
                <a:sym typeface="+mn-lt"/>
              </a:rPr>
              <a:t>选择“采购管理”</a:t>
            </a:r>
          </a:p>
        </p:txBody>
      </p:sp>
      <p:sp>
        <p:nvSpPr>
          <p:cNvPr id="9" name="矩形 8">
            <a:extLst>
              <a:ext uri="{FF2B5EF4-FFF2-40B4-BE49-F238E27FC236}">
                <a16:creationId xmlns:a16="http://schemas.microsoft.com/office/drawing/2014/main" id="{33FABAAA-356A-4CDD-874B-4472B420E01E}"/>
              </a:ext>
            </a:extLst>
          </p:cNvPr>
          <p:cNvSpPr/>
          <p:nvPr/>
        </p:nvSpPr>
        <p:spPr bwMode="auto">
          <a:xfrm>
            <a:off x="1307794" y="1265628"/>
            <a:ext cx="834158" cy="290742"/>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sp>
        <p:nvSpPr>
          <p:cNvPr id="12" name="矩形 11">
            <a:extLst>
              <a:ext uri="{FF2B5EF4-FFF2-40B4-BE49-F238E27FC236}">
                <a16:creationId xmlns:a16="http://schemas.microsoft.com/office/drawing/2014/main" id="{8D7187FA-3803-455E-8DB1-C9A23574C1DF}"/>
              </a:ext>
            </a:extLst>
          </p:cNvPr>
          <p:cNvSpPr/>
          <p:nvPr/>
        </p:nvSpPr>
        <p:spPr bwMode="auto">
          <a:xfrm>
            <a:off x="249932" y="1851269"/>
            <a:ext cx="1371601" cy="339575"/>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altLang="zh-CN" sz="1200" dirty="0">
                <a:cs typeface="+mn-ea"/>
                <a:sym typeface="+mn-lt"/>
              </a:rPr>
              <a:t>2</a:t>
            </a:r>
            <a:r>
              <a:rPr lang="en-US" altLang="zh-CN" sz="1350" dirty="0">
                <a:cs typeface="+mn-ea"/>
                <a:sym typeface="+mn-lt"/>
              </a:rPr>
              <a:t>. </a:t>
            </a:r>
            <a:r>
              <a:rPr lang="zh-CN" altLang="en-US" sz="1350" dirty="0">
                <a:cs typeface="+mn-ea"/>
                <a:sym typeface="+mn-lt"/>
              </a:rPr>
              <a:t>选择“收货”</a:t>
            </a:r>
          </a:p>
        </p:txBody>
      </p:sp>
      <p:sp>
        <p:nvSpPr>
          <p:cNvPr id="13" name="矩形 12">
            <a:extLst>
              <a:ext uri="{FF2B5EF4-FFF2-40B4-BE49-F238E27FC236}">
                <a16:creationId xmlns:a16="http://schemas.microsoft.com/office/drawing/2014/main" id="{4DD9F831-0942-4AC4-B0C6-33CB965D3AD1}"/>
              </a:ext>
            </a:extLst>
          </p:cNvPr>
          <p:cNvSpPr/>
          <p:nvPr/>
        </p:nvSpPr>
        <p:spPr bwMode="auto">
          <a:xfrm>
            <a:off x="1335978" y="2420388"/>
            <a:ext cx="571110" cy="145371"/>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sp>
        <p:nvSpPr>
          <p:cNvPr id="19" name="矩形 18">
            <a:extLst>
              <a:ext uri="{FF2B5EF4-FFF2-40B4-BE49-F238E27FC236}">
                <a16:creationId xmlns:a16="http://schemas.microsoft.com/office/drawing/2014/main" id="{A07188DD-7F43-476D-ACD5-2271512502C4}"/>
              </a:ext>
            </a:extLst>
          </p:cNvPr>
          <p:cNvSpPr/>
          <p:nvPr/>
        </p:nvSpPr>
        <p:spPr bwMode="auto">
          <a:xfrm>
            <a:off x="7337424" y="838313"/>
            <a:ext cx="1371601" cy="339575"/>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altLang="zh-CN" sz="1350" dirty="0">
                <a:cs typeface="+mn-ea"/>
                <a:sym typeface="+mn-lt"/>
              </a:rPr>
              <a:t>3. </a:t>
            </a:r>
            <a:r>
              <a:rPr lang="zh-CN" altLang="en-US" sz="1200" dirty="0">
                <a:cs typeface="+mn-ea"/>
                <a:sym typeface="+mn-lt"/>
              </a:rPr>
              <a:t>点击</a:t>
            </a:r>
            <a:r>
              <a:rPr lang="zh-CN" altLang="en-US" sz="1350" dirty="0">
                <a:cs typeface="+mn-ea"/>
                <a:sym typeface="+mn-lt"/>
              </a:rPr>
              <a:t>收货</a:t>
            </a:r>
          </a:p>
        </p:txBody>
      </p:sp>
      <p:sp>
        <p:nvSpPr>
          <p:cNvPr id="20" name="矩形 19">
            <a:extLst>
              <a:ext uri="{FF2B5EF4-FFF2-40B4-BE49-F238E27FC236}">
                <a16:creationId xmlns:a16="http://schemas.microsoft.com/office/drawing/2014/main" id="{C495D983-5360-4D06-BE82-FBDEBA7D39FF}"/>
              </a:ext>
            </a:extLst>
          </p:cNvPr>
          <p:cNvSpPr/>
          <p:nvPr/>
        </p:nvSpPr>
        <p:spPr bwMode="auto">
          <a:xfrm>
            <a:off x="7384093" y="2053241"/>
            <a:ext cx="263047" cy="275207"/>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cxnSp>
        <p:nvCxnSpPr>
          <p:cNvPr id="7" name="连接符: 肘形 6">
            <a:extLst>
              <a:ext uri="{FF2B5EF4-FFF2-40B4-BE49-F238E27FC236}">
                <a16:creationId xmlns:a16="http://schemas.microsoft.com/office/drawing/2014/main" id="{A8825823-DA23-4C5D-8A6E-BB96352C7A72}"/>
              </a:ext>
            </a:extLst>
          </p:cNvPr>
          <p:cNvCxnSpPr>
            <a:stCxn id="12" idx="2"/>
            <a:endCxn id="13" idx="0"/>
          </p:cNvCxnSpPr>
          <p:nvPr/>
        </p:nvCxnSpPr>
        <p:spPr bwMode="auto">
          <a:xfrm rot="16200000" flipH="1">
            <a:off x="1163861" y="1962716"/>
            <a:ext cx="229544" cy="685800"/>
          </a:xfrm>
          <a:prstGeom prst="bentConnector3">
            <a:avLst/>
          </a:prstGeom>
          <a:solidFill>
            <a:schemeClr val="accent1"/>
          </a:solidFill>
          <a:ln w="19050" cap="flat" cmpd="sng" algn="ctr">
            <a:solidFill>
              <a:schemeClr val="accent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连接符: 肘形 4">
            <a:extLst>
              <a:ext uri="{FF2B5EF4-FFF2-40B4-BE49-F238E27FC236}">
                <a16:creationId xmlns:a16="http://schemas.microsoft.com/office/drawing/2014/main" id="{22C58476-EE9A-486D-9D84-23964D9D4D36}"/>
              </a:ext>
            </a:extLst>
          </p:cNvPr>
          <p:cNvCxnSpPr>
            <a:cxnSpLocks/>
            <a:stCxn id="8" idx="2"/>
            <a:endCxn id="9" idx="1"/>
          </p:cNvCxnSpPr>
          <p:nvPr/>
        </p:nvCxnSpPr>
        <p:spPr bwMode="auto">
          <a:xfrm rot="16200000" flipH="1">
            <a:off x="1033085" y="1136289"/>
            <a:ext cx="242227" cy="307192"/>
          </a:xfrm>
          <a:prstGeom prst="bentConnector2">
            <a:avLst/>
          </a:prstGeom>
          <a:solidFill>
            <a:schemeClr val="accent1"/>
          </a:solidFill>
          <a:ln w="1905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连接符: 肘形 23">
            <a:extLst>
              <a:ext uri="{FF2B5EF4-FFF2-40B4-BE49-F238E27FC236}">
                <a16:creationId xmlns:a16="http://schemas.microsoft.com/office/drawing/2014/main" id="{CB53C65A-F59E-44BA-B821-512667DE161D}"/>
              </a:ext>
            </a:extLst>
          </p:cNvPr>
          <p:cNvCxnSpPr>
            <a:stCxn id="19" idx="2"/>
            <a:endCxn id="20" idx="3"/>
          </p:cNvCxnSpPr>
          <p:nvPr/>
        </p:nvCxnSpPr>
        <p:spPr bwMode="auto">
          <a:xfrm rot="5400000">
            <a:off x="7328704" y="1496323"/>
            <a:ext cx="1012957" cy="376085"/>
          </a:xfrm>
          <a:prstGeom prst="bentConnector2">
            <a:avLst/>
          </a:prstGeom>
          <a:solidFill>
            <a:schemeClr val="accent1"/>
          </a:solidFill>
          <a:ln w="1905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矩形 24">
            <a:extLst>
              <a:ext uri="{FF2B5EF4-FFF2-40B4-BE49-F238E27FC236}">
                <a16:creationId xmlns:a16="http://schemas.microsoft.com/office/drawing/2014/main" id="{1CDF182A-6360-492F-BF63-E32FACC2A330}"/>
              </a:ext>
            </a:extLst>
          </p:cNvPr>
          <p:cNvSpPr/>
          <p:nvPr/>
        </p:nvSpPr>
        <p:spPr bwMode="auto">
          <a:xfrm>
            <a:off x="471487" y="4499158"/>
            <a:ext cx="7991606" cy="339575"/>
          </a:xfrm>
          <a:prstGeom prst="rect">
            <a:avLst/>
          </a:prstGeom>
          <a:noFill/>
          <a:ln w="19050" cap="flat" cmpd="sng" algn="ctr">
            <a:no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cs typeface="+mn-ea"/>
                <a:sym typeface="+mn-lt"/>
              </a:rPr>
              <a:t>- </a:t>
            </a:r>
            <a:r>
              <a:rPr lang="zh-CN" altLang="en-US" sz="1350" dirty="0">
                <a:cs typeface="+mn-ea"/>
                <a:sym typeface="+mn-lt"/>
              </a:rPr>
              <a:t>收货界面增加生产日期录入及到期日期计算功能</a:t>
            </a:r>
          </a:p>
        </p:txBody>
      </p:sp>
      <p:sp>
        <p:nvSpPr>
          <p:cNvPr id="10" name="标题 1">
            <a:extLst>
              <a:ext uri="{FF2B5EF4-FFF2-40B4-BE49-F238E27FC236}">
                <a16:creationId xmlns:a16="http://schemas.microsoft.com/office/drawing/2014/main" id="{59630357-F58F-33FA-ECE7-8A2D4B8FD60C}"/>
              </a:ext>
            </a:extLst>
          </p:cNvPr>
          <p:cNvSpPr>
            <a:spLocks noGrp="1"/>
          </p:cNvSpPr>
          <p:nvPr>
            <p:ph type="title"/>
          </p:nvPr>
        </p:nvSpPr>
        <p:spPr>
          <a:xfrm>
            <a:off x="951756" y="218970"/>
            <a:ext cx="8204400" cy="405702"/>
          </a:xfrm>
          <a:noFill/>
        </p:spPr>
        <p:txBody>
          <a:bodyPr>
            <a:normAutofit fontScale="90000"/>
          </a:bodyPr>
          <a:lstStyle/>
          <a:p>
            <a:r>
              <a:rPr lang="zh-CN" altLang="en-US" sz="3100" dirty="0"/>
              <a:t>采购管理 </a:t>
            </a:r>
            <a:r>
              <a:rPr lang="en-US" altLang="zh-CN" dirty="0"/>
              <a:t>– </a:t>
            </a:r>
            <a:r>
              <a:rPr lang="zh-CN" altLang="en-US" sz="2700" dirty="0"/>
              <a:t>保质期管理</a:t>
            </a:r>
          </a:p>
        </p:txBody>
      </p:sp>
    </p:spTree>
    <p:extLst>
      <p:ext uri="{BB962C8B-B14F-4D97-AF65-F5344CB8AC3E}">
        <p14:creationId xmlns:p14="http://schemas.microsoft.com/office/powerpoint/2010/main" val="3547606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8C32890-023C-4F1A-9EE6-BFD2DB64547D}"/>
              </a:ext>
            </a:extLst>
          </p:cNvPr>
          <p:cNvPicPr>
            <a:picLocks noChangeAspect="1"/>
          </p:cNvPicPr>
          <p:nvPr/>
        </p:nvPicPr>
        <p:blipFill>
          <a:blip r:embed="rId3"/>
          <a:stretch>
            <a:fillRect/>
          </a:stretch>
        </p:blipFill>
        <p:spPr>
          <a:xfrm>
            <a:off x="1100629" y="777512"/>
            <a:ext cx="6852245" cy="3272789"/>
          </a:xfrm>
          <a:prstGeom prst="rect">
            <a:avLst/>
          </a:prstGeom>
        </p:spPr>
      </p:pic>
      <p:sp>
        <p:nvSpPr>
          <p:cNvPr id="3" name="灯片编号占位符 2"/>
          <p:cNvSpPr>
            <a:spLocks noGrp="1"/>
          </p:cNvSpPr>
          <p:nvPr>
            <p:ph type="sldNum" sz="quarter" idx="13"/>
          </p:nvPr>
        </p:nvSpPr>
        <p:spPr/>
        <p:txBody>
          <a:bodyPr/>
          <a:lstStyle/>
          <a:p>
            <a:pPr>
              <a:buClr>
                <a:srgbClr val="FF3333"/>
              </a:buClr>
              <a:defRPr/>
            </a:pPr>
            <a:fld id="{7C9215C6-5DD9-4D6A-B4AF-C2FCF4065C19}" type="slidenum">
              <a:rPr lang="en-US" smtClean="0">
                <a:solidFill>
                  <a:srgbClr val="000000"/>
                </a:solidFill>
                <a:latin typeface="+mn-lt"/>
                <a:cs typeface="+mn-ea"/>
                <a:sym typeface="+mn-lt"/>
              </a:rPr>
              <a:pPr>
                <a:buClr>
                  <a:srgbClr val="FF3333"/>
                </a:buClr>
                <a:defRPr/>
              </a:pPr>
              <a:t>49</a:t>
            </a:fld>
            <a:r>
              <a:rPr lang="en-US" dirty="0">
                <a:solidFill>
                  <a:srgbClr val="000000"/>
                </a:solidFill>
                <a:latin typeface="+mn-lt"/>
                <a:cs typeface="+mn-ea"/>
                <a:sym typeface="+mn-lt"/>
              </a:rPr>
              <a:t> – </a:t>
            </a:r>
          </a:p>
        </p:txBody>
      </p:sp>
      <p:sp>
        <p:nvSpPr>
          <p:cNvPr id="31" name="矩形 30">
            <a:extLst>
              <a:ext uri="{FF2B5EF4-FFF2-40B4-BE49-F238E27FC236}">
                <a16:creationId xmlns:a16="http://schemas.microsoft.com/office/drawing/2014/main" id="{FCFACC49-4EDA-4E8D-ADF1-551AD14EE85F}"/>
              </a:ext>
            </a:extLst>
          </p:cNvPr>
          <p:cNvSpPr/>
          <p:nvPr/>
        </p:nvSpPr>
        <p:spPr bwMode="auto">
          <a:xfrm>
            <a:off x="233961" y="940762"/>
            <a:ext cx="1371601" cy="339575"/>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altLang="zh-CN" sz="1350" dirty="0">
                <a:cs typeface="+mn-ea"/>
                <a:sym typeface="+mn-lt"/>
              </a:rPr>
              <a:t>1.</a:t>
            </a:r>
            <a:r>
              <a:rPr lang="zh-CN" altLang="en-US" sz="1350" dirty="0">
                <a:cs typeface="+mn-ea"/>
                <a:sym typeface="+mn-lt"/>
              </a:rPr>
              <a:t>输入生产日期</a:t>
            </a:r>
          </a:p>
        </p:txBody>
      </p:sp>
      <p:sp>
        <p:nvSpPr>
          <p:cNvPr id="35" name="矩形 34">
            <a:extLst>
              <a:ext uri="{FF2B5EF4-FFF2-40B4-BE49-F238E27FC236}">
                <a16:creationId xmlns:a16="http://schemas.microsoft.com/office/drawing/2014/main" id="{C07A3924-E95E-41EE-B551-F09F5B4EB119}"/>
              </a:ext>
            </a:extLst>
          </p:cNvPr>
          <p:cNvSpPr/>
          <p:nvPr/>
        </p:nvSpPr>
        <p:spPr bwMode="auto">
          <a:xfrm>
            <a:off x="1906986" y="1824259"/>
            <a:ext cx="565696" cy="339575"/>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cxnSp>
        <p:nvCxnSpPr>
          <p:cNvPr id="36" name="连接符: 肘形 35">
            <a:extLst>
              <a:ext uri="{FF2B5EF4-FFF2-40B4-BE49-F238E27FC236}">
                <a16:creationId xmlns:a16="http://schemas.microsoft.com/office/drawing/2014/main" id="{AD6B348D-1678-4ABD-BF54-26199F2E5F31}"/>
              </a:ext>
            </a:extLst>
          </p:cNvPr>
          <p:cNvCxnSpPr>
            <a:cxnSpLocks/>
            <a:stCxn id="31" idx="2"/>
            <a:endCxn id="35" idx="0"/>
          </p:cNvCxnSpPr>
          <p:nvPr/>
        </p:nvCxnSpPr>
        <p:spPr bwMode="auto">
          <a:xfrm rot="16200000" flipH="1">
            <a:off x="1282837" y="917262"/>
            <a:ext cx="543922" cy="1270072"/>
          </a:xfrm>
          <a:prstGeom prst="bentConnector3">
            <a:avLst>
              <a:gd name="adj1" fmla="val 50000"/>
            </a:avLst>
          </a:prstGeom>
          <a:solidFill>
            <a:schemeClr val="accent1"/>
          </a:solidFill>
          <a:ln w="19050" cap="flat" cmpd="sng" algn="ctr">
            <a:solidFill>
              <a:schemeClr val="accent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矩形 40">
            <a:extLst>
              <a:ext uri="{FF2B5EF4-FFF2-40B4-BE49-F238E27FC236}">
                <a16:creationId xmlns:a16="http://schemas.microsoft.com/office/drawing/2014/main" id="{72CCEF0D-9910-43E8-9474-DE2A9BDB6BF1}"/>
              </a:ext>
            </a:extLst>
          </p:cNvPr>
          <p:cNvSpPr/>
          <p:nvPr/>
        </p:nvSpPr>
        <p:spPr bwMode="auto">
          <a:xfrm>
            <a:off x="2521915" y="1824259"/>
            <a:ext cx="395029" cy="339575"/>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sp>
        <p:nvSpPr>
          <p:cNvPr id="42" name="矩形 41">
            <a:extLst>
              <a:ext uri="{FF2B5EF4-FFF2-40B4-BE49-F238E27FC236}">
                <a16:creationId xmlns:a16="http://schemas.microsoft.com/office/drawing/2014/main" id="{F342112F-BF19-41D9-9445-9AA0AA12F60D}"/>
              </a:ext>
            </a:extLst>
          </p:cNvPr>
          <p:cNvSpPr/>
          <p:nvPr/>
        </p:nvSpPr>
        <p:spPr bwMode="auto">
          <a:xfrm>
            <a:off x="434976" y="3270722"/>
            <a:ext cx="2602282" cy="504858"/>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350" dirty="0">
                <a:cs typeface="+mn-ea"/>
                <a:sym typeface="+mn-lt"/>
              </a:rPr>
              <a:t>系统会根据维护好的产品保质期计算出过期日期</a:t>
            </a:r>
          </a:p>
        </p:txBody>
      </p:sp>
      <p:cxnSp>
        <p:nvCxnSpPr>
          <p:cNvPr id="51" name="连接符: 肘形 50">
            <a:extLst>
              <a:ext uri="{FF2B5EF4-FFF2-40B4-BE49-F238E27FC236}">
                <a16:creationId xmlns:a16="http://schemas.microsoft.com/office/drawing/2014/main" id="{77DBE92A-C750-4A6A-B541-02F56B2FAE6F}"/>
              </a:ext>
            </a:extLst>
          </p:cNvPr>
          <p:cNvCxnSpPr>
            <a:cxnSpLocks/>
            <a:stCxn id="42" idx="0"/>
            <a:endCxn id="41" idx="2"/>
          </p:cNvCxnSpPr>
          <p:nvPr/>
        </p:nvCxnSpPr>
        <p:spPr bwMode="auto">
          <a:xfrm rot="5400000" flipH="1" flipV="1">
            <a:off x="1674330" y="2225622"/>
            <a:ext cx="1106888" cy="983313"/>
          </a:xfrm>
          <a:prstGeom prst="bentConnector3">
            <a:avLst>
              <a:gd name="adj1" fmla="val 50000"/>
            </a:avLst>
          </a:prstGeom>
          <a:solidFill>
            <a:schemeClr val="accent1"/>
          </a:solidFill>
          <a:ln w="19050" cap="flat" cmpd="sng" algn="ctr">
            <a:solidFill>
              <a:schemeClr val="accent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矩形 52">
            <a:extLst>
              <a:ext uri="{FF2B5EF4-FFF2-40B4-BE49-F238E27FC236}">
                <a16:creationId xmlns:a16="http://schemas.microsoft.com/office/drawing/2014/main" id="{B1E4AED6-06DC-4204-AC46-7AE921F3E2F6}"/>
              </a:ext>
            </a:extLst>
          </p:cNvPr>
          <p:cNvSpPr/>
          <p:nvPr/>
        </p:nvSpPr>
        <p:spPr bwMode="auto">
          <a:xfrm>
            <a:off x="1054523" y="4293236"/>
            <a:ext cx="7991606" cy="523341"/>
          </a:xfrm>
          <a:prstGeom prst="rect">
            <a:avLst/>
          </a:prstGeom>
          <a:noFill/>
          <a:ln w="19050" cap="flat" cmpd="sng" algn="ctr">
            <a:no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100" dirty="0">
                <a:latin typeface="+mn-ea"/>
                <a:cs typeface="+mn-ea"/>
                <a:sym typeface="+mn-lt"/>
              </a:rPr>
              <a:t>- </a:t>
            </a:r>
            <a:r>
              <a:rPr lang="zh-CN" altLang="en-US" sz="1100" dirty="0">
                <a:latin typeface="+mn-ea"/>
                <a:cs typeface="+mn-ea"/>
                <a:sym typeface="+mn-lt"/>
              </a:rPr>
              <a:t>直送订单需要手工录入生产日期</a:t>
            </a:r>
            <a:endParaRPr lang="en-US" altLang="zh-CN" sz="1100" dirty="0">
              <a:latin typeface="+mn-ea"/>
              <a:cs typeface="+mn-ea"/>
              <a:sym typeface="+mn-lt"/>
            </a:endParaRPr>
          </a:p>
          <a:p>
            <a:pPr defTabSz="685800" fontAlgn="base">
              <a:spcBef>
                <a:spcPct val="0"/>
              </a:spcBef>
              <a:spcAft>
                <a:spcPct val="0"/>
              </a:spcAft>
            </a:pPr>
            <a:r>
              <a:rPr lang="en-US" altLang="zh-CN" sz="1100" dirty="0">
                <a:latin typeface="+mn-ea"/>
                <a:cs typeface="+mn-ea"/>
                <a:sym typeface="+mn-lt"/>
              </a:rPr>
              <a:t>- </a:t>
            </a:r>
            <a:r>
              <a:rPr lang="zh-CN" altLang="en-US" sz="1100" dirty="0">
                <a:latin typeface="+mn-ea"/>
                <a:cs typeface="+mn-ea"/>
                <a:sym typeface="+mn-lt"/>
              </a:rPr>
              <a:t>如收货时存在不同生产日期的产品，需点击添加按钮输入保质期及相应的收货数量</a:t>
            </a:r>
          </a:p>
        </p:txBody>
      </p:sp>
      <p:sp>
        <p:nvSpPr>
          <p:cNvPr id="18" name="矩形 17">
            <a:extLst>
              <a:ext uri="{FF2B5EF4-FFF2-40B4-BE49-F238E27FC236}">
                <a16:creationId xmlns:a16="http://schemas.microsoft.com/office/drawing/2014/main" id="{4D9103DE-4C4D-44E0-8EE7-5B054A7B6042}"/>
              </a:ext>
            </a:extLst>
          </p:cNvPr>
          <p:cNvSpPr/>
          <p:nvPr/>
        </p:nvSpPr>
        <p:spPr bwMode="auto">
          <a:xfrm flipH="1" flipV="1">
            <a:off x="3846205" y="1538608"/>
            <a:ext cx="822872" cy="339575"/>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sp>
        <p:nvSpPr>
          <p:cNvPr id="19" name="矩形 18">
            <a:extLst>
              <a:ext uri="{FF2B5EF4-FFF2-40B4-BE49-F238E27FC236}">
                <a16:creationId xmlns:a16="http://schemas.microsoft.com/office/drawing/2014/main" id="{7A234472-2973-4BF0-B783-DCAAC2F4D00C}"/>
              </a:ext>
            </a:extLst>
          </p:cNvPr>
          <p:cNvSpPr/>
          <p:nvPr/>
        </p:nvSpPr>
        <p:spPr bwMode="auto">
          <a:xfrm>
            <a:off x="5965522" y="1047398"/>
            <a:ext cx="1301141" cy="435255"/>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200" dirty="0">
                <a:cs typeface="+mn-ea"/>
                <a:sym typeface="+mn-lt"/>
              </a:rPr>
              <a:t>产品保质期已在系统中维护</a:t>
            </a:r>
            <a:endParaRPr lang="zh-CN" altLang="en-US" sz="1350" dirty="0">
              <a:cs typeface="+mn-ea"/>
              <a:sym typeface="+mn-lt"/>
            </a:endParaRPr>
          </a:p>
        </p:txBody>
      </p:sp>
      <p:cxnSp>
        <p:nvCxnSpPr>
          <p:cNvPr id="20" name="连接符: 肘形 19">
            <a:extLst>
              <a:ext uri="{FF2B5EF4-FFF2-40B4-BE49-F238E27FC236}">
                <a16:creationId xmlns:a16="http://schemas.microsoft.com/office/drawing/2014/main" id="{05195E47-08BD-4F2C-AD72-363C099BE608}"/>
              </a:ext>
            </a:extLst>
          </p:cNvPr>
          <p:cNvCxnSpPr>
            <a:cxnSpLocks/>
            <a:stCxn id="19" idx="1"/>
            <a:endCxn id="18" idx="2"/>
          </p:cNvCxnSpPr>
          <p:nvPr/>
        </p:nvCxnSpPr>
        <p:spPr bwMode="auto">
          <a:xfrm rot="10800000" flipV="1">
            <a:off x="4257641" y="1265026"/>
            <a:ext cx="1707881" cy="273582"/>
          </a:xfrm>
          <a:prstGeom prst="bentConnector2">
            <a:avLst/>
          </a:prstGeom>
          <a:solidFill>
            <a:schemeClr val="accent1"/>
          </a:solidFill>
          <a:ln w="1905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矩形 28">
            <a:extLst>
              <a:ext uri="{FF2B5EF4-FFF2-40B4-BE49-F238E27FC236}">
                <a16:creationId xmlns:a16="http://schemas.microsoft.com/office/drawing/2014/main" id="{B53F407A-E508-47D1-A15D-D1C8515E266E}"/>
              </a:ext>
            </a:extLst>
          </p:cNvPr>
          <p:cNvSpPr/>
          <p:nvPr/>
        </p:nvSpPr>
        <p:spPr bwMode="auto">
          <a:xfrm>
            <a:off x="5965521" y="3053095"/>
            <a:ext cx="1987353" cy="504858"/>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200" dirty="0">
                <a:cs typeface="+mn-ea"/>
                <a:sym typeface="+mn-lt"/>
              </a:rPr>
              <a:t>可点击“添加”</a:t>
            </a:r>
            <a:r>
              <a:rPr lang="en-US" altLang="zh-CN" sz="1200" dirty="0">
                <a:cs typeface="+mn-ea"/>
                <a:sym typeface="+mn-lt"/>
              </a:rPr>
              <a:t>&amp;</a:t>
            </a:r>
            <a:r>
              <a:rPr lang="zh-CN" altLang="en-US" sz="1200" dirty="0">
                <a:cs typeface="+mn-ea"/>
                <a:sym typeface="+mn-lt"/>
              </a:rPr>
              <a:t>“删除”录入不同的保质期</a:t>
            </a:r>
            <a:endParaRPr lang="zh-CN" altLang="en-US" sz="1350" dirty="0">
              <a:cs typeface="+mn-ea"/>
              <a:sym typeface="+mn-lt"/>
            </a:endParaRPr>
          </a:p>
        </p:txBody>
      </p:sp>
      <p:sp>
        <p:nvSpPr>
          <p:cNvPr id="30" name="矩形 29">
            <a:extLst>
              <a:ext uri="{FF2B5EF4-FFF2-40B4-BE49-F238E27FC236}">
                <a16:creationId xmlns:a16="http://schemas.microsoft.com/office/drawing/2014/main" id="{39F26530-9436-44F8-898E-FD3285C95CE1}"/>
              </a:ext>
            </a:extLst>
          </p:cNvPr>
          <p:cNvSpPr/>
          <p:nvPr/>
        </p:nvSpPr>
        <p:spPr bwMode="auto">
          <a:xfrm flipH="1" flipV="1">
            <a:off x="2943939" y="1884402"/>
            <a:ext cx="395028" cy="279431"/>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cxnSp>
        <p:nvCxnSpPr>
          <p:cNvPr id="32" name="连接符: 肘形 31">
            <a:extLst>
              <a:ext uri="{FF2B5EF4-FFF2-40B4-BE49-F238E27FC236}">
                <a16:creationId xmlns:a16="http://schemas.microsoft.com/office/drawing/2014/main" id="{A5C0D7D7-26BE-4747-AA5C-0D4A82A1AD15}"/>
              </a:ext>
            </a:extLst>
          </p:cNvPr>
          <p:cNvCxnSpPr>
            <a:cxnSpLocks/>
            <a:stCxn id="29" idx="0"/>
            <a:endCxn id="30" idx="0"/>
          </p:cNvCxnSpPr>
          <p:nvPr/>
        </p:nvCxnSpPr>
        <p:spPr bwMode="auto">
          <a:xfrm rot="16200000" flipV="1">
            <a:off x="4605695" y="699592"/>
            <a:ext cx="889262" cy="3817745"/>
          </a:xfrm>
          <a:prstGeom prst="bentConnector3">
            <a:avLst>
              <a:gd name="adj1" fmla="val 50000"/>
            </a:avLst>
          </a:prstGeom>
          <a:solidFill>
            <a:schemeClr val="accent1"/>
          </a:solidFill>
          <a:ln w="1905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标题 1">
            <a:extLst>
              <a:ext uri="{FF2B5EF4-FFF2-40B4-BE49-F238E27FC236}">
                <a16:creationId xmlns:a16="http://schemas.microsoft.com/office/drawing/2014/main" id="{9B436391-8566-6ACF-79A3-092743C9204E}"/>
              </a:ext>
            </a:extLst>
          </p:cNvPr>
          <p:cNvSpPr>
            <a:spLocks noGrp="1"/>
          </p:cNvSpPr>
          <p:nvPr>
            <p:ph type="title"/>
          </p:nvPr>
        </p:nvSpPr>
        <p:spPr>
          <a:xfrm>
            <a:off x="1100629" y="188222"/>
            <a:ext cx="8204400" cy="405702"/>
          </a:xfrm>
          <a:noFill/>
        </p:spPr>
        <p:txBody>
          <a:bodyPr>
            <a:normAutofit fontScale="90000"/>
          </a:bodyPr>
          <a:lstStyle/>
          <a:p>
            <a:r>
              <a:rPr lang="zh-CN" altLang="en-US" sz="3100" dirty="0"/>
              <a:t>采购管理 </a:t>
            </a:r>
            <a:r>
              <a:rPr lang="en-US" altLang="zh-CN" dirty="0"/>
              <a:t>– </a:t>
            </a:r>
            <a:r>
              <a:rPr lang="zh-CN" altLang="en-US" sz="2700" dirty="0"/>
              <a:t>保质期管理</a:t>
            </a:r>
          </a:p>
        </p:txBody>
      </p:sp>
    </p:spTree>
    <p:extLst>
      <p:ext uri="{BB962C8B-B14F-4D97-AF65-F5344CB8AC3E}">
        <p14:creationId xmlns:p14="http://schemas.microsoft.com/office/powerpoint/2010/main" val="225254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5C1A21-462E-6A8D-850C-3D8530065081}"/>
              </a:ext>
            </a:extLst>
          </p:cNvPr>
          <p:cNvSpPr>
            <a:spLocks noGrp="1"/>
          </p:cNvSpPr>
          <p:nvPr>
            <p:ph type="title"/>
          </p:nvPr>
        </p:nvSpPr>
        <p:spPr/>
        <p:txBody>
          <a:bodyPr/>
          <a:lstStyle/>
          <a:p>
            <a:r>
              <a:rPr lang="zh-CN" altLang="en-US" dirty="0"/>
              <a:t>系统总览 </a:t>
            </a:r>
            <a:r>
              <a:rPr lang="en-US" altLang="zh-CN" dirty="0"/>
              <a:t>- </a:t>
            </a:r>
            <a:r>
              <a:rPr lang="zh-CN" altLang="en-US" sz="2400" dirty="0"/>
              <a:t>系统登入</a:t>
            </a:r>
          </a:p>
        </p:txBody>
      </p:sp>
      <p:sp>
        <p:nvSpPr>
          <p:cNvPr id="5" name="灯片编号占位符 4">
            <a:extLst>
              <a:ext uri="{FF2B5EF4-FFF2-40B4-BE49-F238E27FC236}">
                <a16:creationId xmlns:a16="http://schemas.microsoft.com/office/drawing/2014/main" id="{7D4B8BB4-AC5E-EB19-C7F3-EB04672F664D}"/>
              </a:ext>
            </a:extLst>
          </p:cNvPr>
          <p:cNvSpPr>
            <a:spLocks noGrp="1"/>
          </p:cNvSpPr>
          <p:nvPr>
            <p:ph type="sldNum" sz="quarter" idx="15"/>
          </p:nvPr>
        </p:nvSpPr>
        <p:spPr/>
        <p:txBody>
          <a:bodyPr/>
          <a:lstStyle/>
          <a:p>
            <a:fld id="{E917DE0E-AFB1-41FD-BC35-27DB61CA125F}" type="slidenum">
              <a:rPr lang="en-AU" smtClean="0"/>
              <a:pPr/>
              <a:t>5</a:t>
            </a:fld>
            <a:endParaRPr lang="en-AU" dirty="0"/>
          </a:p>
        </p:txBody>
      </p:sp>
      <p:sp>
        <p:nvSpPr>
          <p:cNvPr id="6" name="文本占位符 7">
            <a:extLst>
              <a:ext uri="{FF2B5EF4-FFF2-40B4-BE49-F238E27FC236}">
                <a16:creationId xmlns:a16="http://schemas.microsoft.com/office/drawing/2014/main" id="{1CBD5579-FBA7-C34B-9D19-A953854665B7}"/>
              </a:ext>
            </a:extLst>
          </p:cNvPr>
          <p:cNvSpPr txBox="1">
            <a:spLocks/>
          </p:cNvSpPr>
          <p:nvPr/>
        </p:nvSpPr>
        <p:spPr>
          <a:xfrm>
            <a:off x="4932040" y="974108"/>
            <a:ext cx="4023037" cy="3582000"/>
          </a:xfrm>
          <a:prstGeom prst="rect">
            <a:avLst/>
          </a:prstGeom>
        </p:spPr>
        <p:txBody>
          <a:bodyPr>
            <a:normAutofit/>
          </a:bodyPr>
          <a:lstStyle>
            <a:lvl1pPr marL="176213" indent="-176213" algn="l" defTabSz="816373" rtl="0" eaLnBrk="1" latinLnBrk="0" hangingPunct="1">
              <a:spcBef>
                <a:spcPts val="600"/>
              </a:spcBef>
              <a:spcAft>
                <a:spcPts val="0"/>
              </a:spcAft>
              <a:buClr>
                <a:schemeClr val="accent2"/>
              </a:buClr>
              <a:buFont typeface="Wingdings" panose="05000000000000000000" pitchFamily="2" charset="2"/>
              <a:buChar char="§"/>
              <a:defRPr sz="1500" b="0" kern="1200">
                <a:solidFill>
                  <a:schemeClr val="accent1"/>
                </a:solidFill>
                <a:latin typeface="+mn-lt"/>
                <a:ea typeface="+mn-ea"/>
                <a:cs typeface="+mn-cs"/>
              </a:defRPr>
            </a:lvl1pPr>
            <a:lvl2pPr marL="363538" indent="-187325" algn="l" defTabSz="816373" rtl="0" eaLnBrk="1" latinLnBrk="0" hangingPunct="1">
              <a:spcBef>
                <a:spcPts val="300"/>
              </a:spcBef>
              <a:spcAft>
                <a:spcPts val="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300"/>
              </a:spcBef>
              <a:spcAft>
                <a:spcPts val="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600"/>
              </a:spcBef>
              <a:spcAft>
                <a:spcPts val="0"/>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300"/>
              </a:spcBef>
              <a:spcAft>
                <a:spcPts val="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n"/>
            </a:pPr>
            <a:r>
              <a:rPr lang="zh-CN" altLang="en-US" sz="1600" b="1" dirty="0">
                <a:latin typeface="黑体" panose="02010609060101010101" pitchFamily="49" charset="-122"/>
                <a:ea typeface="黑体" panose="02010609060101010101" pitchFamily="49" charset="-122"/>
              </a:rPr>
              <a:t>如何登入 </a:t>
            </a:r>
            <a:r>
              <a:rPr lang="en-US" altLang="zh-CN" sz="1600" b="1" dirty="0">
                <a:latin typeface="黑体" panose="02010609060101010101" pitchFamily="49" charset="-122"/>
                <a:ea typeface="黑体" panose="02010609060101010101" pitchFamily="49" charset="-122"/>
              </a:rPr>
              <a:t>BuySMART </a:t>
            </a:r>
            <a:r>
              <a:rPr lang="zh-CN" altLang="en-US" sz="1600" b="1" dirty="0">
                <a:latin typeface="黑体" panose="02010609060101010101" pitchFamily="49" charset="-122"/>
                <a:ea typeface="黑体" panose="02010609060101010101" pitchFamily="49" charset="-122"/>
              </a:rPr>
              <a:t>系统</a:t>
            </a:r>
            <a:endParaRPr lang="en-US" altLang="zh-CN" sz="1600" b="1" dirty="0">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en-US" altLang="zh-CN" dirty="0"/>
          </a:p>
          <a:p>
            <a:pPr marL="0" indent="0">
              <a:lnSpc>
                <a:spcPct val="150000"/>
              </a:lnSpc>
              <a:buFont typeface="Wingdings" panose="05000000000000000000" pitchFamily="2" charset="2"/>
              <a:buNone/>
            </a:pPr>
            <a:r>
              <a:rPr lang="zh-CN" altLang="en-US" sz="1400" dirty="0">
                <a:latin typeface="+mn-ea"/>
              </a:rPr>
              <a:t>访问 </a:t>
            </a:r>
            <a:r>
              <a:rPr lang="en-US" altLang="zh-CN" sz="1400" dirty="0">
                <a:latin typeface="+mn-ea"/>
              </a:rPr>
              <a:t>BuySMART </a:t>
            </a:r>
            <a:r>
              <a:rPr lang="zh-CN" altLang="en-US" sz="1400" dirty="0">
                <a:latin typeface="+mn-ea"/>
              </a:rPr>
              <a:t>链接：</a:t>
            </a:r>
            <a:endParaRPr lang="en-US" altLang="zh-CN" sz="1400" dirty="0">
              <a:latin typeface="+mn-ea"/>
            </a:endParaRPr>
          </a:p>
          <a:p>
            <a:pPr marL="0" indent="0">
              <a:lnSpc>
                <a:spcPct val="150000"/>
              </a:lnSpc>
              <a:buFont typeface="Wingdings" panose="05000000000000000000" pitchFamily="2" charset="2"/>
              <a:buNone/>
            </a:pPr>
            <a:r>
              <a:rPr lang="en-US" altLang="zh-CN" sz="1400" dirty="0">
                <a:latin typeface="+mn-ea"/>
              </a:rPr>
              <a:t> </a:t>
            </a:r>
            <a:r>
              <a:rPr lang="en-US" altLang="zh-CN" sz="1400" dirty="0">
                <a:latin typeface="+mn-ea"/>
                <a:hlinkClick r:id="rId3"/>
              </a:rPr>
              <a:t>Login (Sodexo-cn.com)</a:t>
            </a:r>
            <a:endParaRPr lang="en-US" altLang="zh-CN" sz="1400" dirty="0">
              <a:latin typeface="+mn-ea"/>
            </a:endParaRPr>
          </a:p>
          <a:p>
            <a:pPr marL="0" indent="0">
              <a:lnSpc>
                <a:spcPct val="150000"/>
              </a:lnSpc>
              <a:buFont typeface="Wingdings" panose="05000000000000000000" pitchFamily="2" charset="2"/>
              <a:buNone/>
            </a:pPr>
            <a:r>
              <a:rPr lang="en-US" altLang="zh-CN" sz="1400" dirty="0">
                <a:latin typeface="+mn-ea"/>
              </a:rPr>
              <a:t>   </a:t>
            </a:r>
            <a:r>
              <a:rPr lang="zh-CN" altLang="en-US" sz="1400" dirty="0">
                <a:latin typeface="+mn-ea"/>
              </a:rPr>
              <a:t>或通过内网登入：</a:t>
            </a:r>
            <a:endParaRPr lang="en-US" altLang="zh-CN" sz="1400" dirty="0">
              <a:latin typeface="+mn-ea"/>
            </a:endParaRPr>
          </a:p>
          <a:p>
            <a:pPr marL="0" indent="0">
              <a:lnSpc>
                <a:spcPct val="150000"/>
              </a:lnSpc>
              <a:buFont typeface="Wingdings" panose="05000000000000000000" pitchFamily="2" charset="2"/>
              <a:buNone/>
            </a:pPr>
            <a:r>
              <a:rPr lang="pt-BR" altLang="zh-CN" sz="1400" dirty="0">
                <a:latin typeface="+mn-ea"/>
                <a:hlinkClick r:id="rId4">
                  <a:extLst>
                    <a:ext uri="{A12FA001-AC4F-418D-AE19-62706E023703}">
                      <ahyp:hlinkClr xmlns:ahyp="http://schemas.microsoft.com/office/drawing/2018/hyperlinkcolor" val="tx"/>
                    </a:ext>
                  </a:extLst>
                </a:hlinkClick>
              </a:rPr>
              <a:t> Sodexo Site Portal (Sodexo-cn.com)</a:t>
            </a:r>
            <a:endParaRPr lang="en-US" altLang="zh-CN" sz="1400" dirty="0">
              <a:latin typeface="+mn-ea"/>
            </a:endParaRPr>
          </a:p>
          <a:p>
            <a:pPr marL="0" indent="0">
              <a:lnSpc>
                <a:spcPct val="150000"/>
              </a:lnSpc>
              <a:buFont typeface="Wingdings" panose="05000000000000000000" pitchFamily="2" charset="2"/>
              <a:buNone/>
            </a:pPr>
            <a:r>
              <a:rPr lang="zh-CN" altLang="en-US" sz="1400" dirty="0">
                <a:latin typeface="+mn-ea"/>
              </a:rPr>
              <a:t>点击“点我登录”进入成本中心选择界面</a:t>
            </a:r>
            <a:endParaRPr lang="en-US" altLang="zh-CN" sz="1400" dirty="0">
              <a:latin typeface="+mn-ea"/>
            </a:endParaRPr>
          </a:p>
          <a:p>
            <a:pPr>
              <a:lnSpc>
                <a:spcPct val="150000"/>
              </a:lnSpc>
              <a:buFont typeface="Arial" panose="020B0604020202020204" pitchFamily="34" charset="0"/>
              <a:buChar char="•"/>
            </a:pPr>
            <a:r>
              <a:rPr lang="zh-CN" altLang="en-US" sz="1400" dirty="0">
                <a:latin typeface="+mn-ea"/>
              </a:rPr>
              <a:t>点击对应成本中心进入 </a:t>
            </a:r>
            <a:r>
              <a:rPr lang="en-US" altLang="zh-CN" sz="1400" dirty="0">
                <a:latin typeface="+mn-ea"/>
              </a:rPr>
              <a:t>BuySMART </a:t>
            </a:r>
            <a:r>
              <a:rPr lang="zh-CN" altLang="en-US" sz="1400" dirty="0">
                <a:latin typeface="+mn-ea"/>
              </a:rPr>
              <a:t>系统</a:t>
            </a:r>
            <a:endParaRPr lang="en-US" altLang="zh-CN" sz="1400" dirty="0">
              <a:latin typeface="+mn-ea"/>
            </a:endParaRPr>
          </a:p>
        </p:txBody>
      </p:sp>
      <p:pic>
        <p:nvPicPr>
          <p:cNvPr id="8" name="图片 7">
            <a:extLst>
              <a:ext uri="{FF2B5EF4-FFF2-40B4-BE49-F238E27FC236}">
                <a16:creationId xmlns:a16="http://schemas.microsoft.com/office/drawing/2014/main" id="{BB27A9C3-6254-C6CC-8D2A-3E583F9F0CB8}"/>
              </a:ext>
            </a:extLst>
          </p:cNvPr>
          <p:cNvPicPr>
            <a:picLocks noChangeAspect="1"/>
          </p:cNvPicPr>
          <p:nvPr/>
        </p:nvPicPr>
        <p:blipFill>
          <a:blip r:embed="rId5"/>
          <a:stretch>
            <a:fillRect/>
          </a:stretch>
        </p:blipFill>
        <p:spPr>
          <a:xfrm>
            <a:off x="648770" y="2666108"/>
            <a:ext cx="3660338" cy="2005579"/>
          </a:xfrm>
          <a:prstGeom prst="rect">
            <a:avLst/>
          </a:prstGeom>
        </p:spPr>
      </p:pic>
      <p:sp>
        <p:nvSpPr>
          <p:cNvPr id="10" name="TextBox 12">
            <a:extLst>
              <a:ext uri="{FF2B5EF4-FFF2-40B4-BE49-F238E27FC236}">
                <a16:creationId xmlns:a16="http://schemas.microsoft.com/office/drawing/2014/main" id="{DE6083BB-AC01-958A-1409-4F193BA98556}"/>
              </a:ext>
            </a:extLst>
          </p:cNvPr>
          <p:cNvSpPr txBox="1"/>
          <p:nvPr/>
        </p:nvSpPr>
        <p:spPr>
          <a:xfrm>
            <a:off x="2441298" y="3029741"/>
            <a:ext cx="514123" cy="307777"/>
          </a:xfrm>
          <a:prstGeom prst="rect">
            <a:avLst/>
          </a:prstGeom>
          <a:noFill/>
        </p:spPr>
        <p:txBody>
          <a:bodyPr wrap="square" rtlCol="0">
            <a:spAutoFit/>
          </a:bodyPr>
          <a:lstStyle/>
          <a:p>
            <a:r>
              <a:rPr lang="zh-CN" altLang="en-US" b="1" dirty="0">
                <a:solidFill>
                  <a:srgbClr val="FF0000"/>
                </a:solidFill>
              </a:rPr>
              <a:t>②</a:t>
            </a:r>
          </a:p>
        </p:txBody>
      </p:sp>
      <p:pic>
        <p:nvPicPr>
          <p:cNvPr id="12" name="图片 11">
            <a:extLst>
              <a:ext uri="{FF2B5EF4-FFF2-40B4-BE49-F238E27FC236}">
                <a16:creationId xmlns:a16="http://schemas.microsoft.com/office/drawing/2014/main" id="{F7AF5A48-9AEB-7F9D-D9AA-47C381FB7FBC}"/>
              </a:ext>
            </a:extLst>
          </p:cNvPr>
          <p:cNvPicPr>
            <a:picLocks noChangeAspect="1"/>
          </p:cNvPicPr>
          <p:nvPr/>
        </p:nvPicPr>
        <p:blipFill>
          <a:blip r:embed="rId6"/>
          <a:stretch>
            <a:fillRect/>
          </a:stretch>
        </p:blipFill>
        <p:spPr>
          <a:xfrm>
            <a:off x="327438" y="1083990"/>
            <a:ext cx="4244562" cy="1223164"/>
          </a:xfrm>
          <a:prstGeom prst="rect">
            <a:avLst/>
          </a:prstGeom>
        </p:spPr>
      </p:pic>
      <p:sp>
        <p:nvSpPr>
          <p:cNvPr id="9" name="TextBox 11">
            <a:extLst>
              <a:ext uri="{FF2B5EF4-FFF2-40B4-BE49-F238E27FC236}">
                <a16:creationId xmlns:a16="http://schemas.microsoft.com/office/drawing/2014/main" id="{1442B853-CB98-0403-7DB8-8B7137636CC5}"/>
              </a:ext>
            </a:extLst>
          </p:cNvPr>
          <p:cNvSpPr txBox="1"/>
          <p:nvPr/>
        </p:nvSpPr>
        <p:spPr>
          <a:xfrm>
            <a:off x="3131840" y="1139970"/>
            <a:ext cx="608467" cy="369332"/>
          </a:xfrm>
          <a:prstGeom prst="rect">
            <a:avLst/>
          </a:prstGeom>
          <a:noFill/>
        </p:spPr>
        <p:txBody>
          <a:bodyPr wrap="square" rtlCol="0">
            <a:spAutoFit/>
          </a:bodyPr>
          <a:lstStyle/>
          <a:p>
            <a:r>
              <a:rPr lang="zh-CN" altLang="en-US" b="1" dirty="0">
                <a:solidFill>
                  <a:srgbClr val="FF0000"/>
                </a:solidFill>
              </a:rPr>
              <a:t>①</a:t>
            </a:r>
          </a:p>
        </p:txBody>
      </p:sp>
    </p:spTree>
    <p:extLst>
      <p:ext uri="{BB962C8B-B14F-4D97-AF65-F5344CB8AC3E}">
        <p14:creationId xmlns:p14="http://schemas.microsoft.com/office/powerpoint/2010/main" val="256377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421EC71E-2B38-42D6-A2A3-47EE4BF16650}"/>
              </a:ext>
            </a:extLst>
          </p:cNvPr>
          <p:cNvPicPr>
            <a:picLocks noChangeAspect="1"/>
          </p:cNvPicPr>
          <p:nvPr/>
        </p:nvPicPr>
        <p:blipFill>
          <a:blip r:embed="rId2"/>
          <a:stretch>
            <a:fillRect/>
          </a:stretch>
        </p:blipFill>
        <p:spPr>
          <a:xfrm>
            <a:off x="5425413" y="1276016"/>
            <a:ext cx="3507095" cy="2667044"/>
          </a:xfrm>
          <a:prstGeom prst="rect">
            <a:avLst/>
          </a:prstGeom>
        </p:spPr>
      </p:pic>
      <p:pic>
        <p:nvPicPr>
          <p:cNvPr id="9" name="图片 8">
            <a:extLst>
              <a:ext uri="{FF2B5EF4-FFF2-40B4-BE49-F238E27FC236}">
                <a16:creationId xmlns:a16="http://schemas.microsoft.com/office/drawing/2014/main" id="{CE5D40DE-AD5D-4C7B-A3E1-51E44D7135E9}"/>
              </a:ext>
            </a:extLst>
          </p:cNvPr>
          <p:cNvPicPr>
            <a:picLocks noChangeAspect="1"/>
          </p:cNvPicPr>
          <p:nvPr/>
        </p:nvPicPr>
        <p:blipFill>
          <a:blip r:embed="rId3"/>
          <a:stretch>
            <a:fillRect/>
          </a:stretch>
        </p:blipFill>
        <p:spPr>
          <a:xfrm>
            <a:off x="434975" y="792469"/>
            <a:ext cx="4758696" cy="1793884"/>
          </a:xfrm>
          <a:prstGeom prst="rect">
            <a:avLst/>
          </a:prstGeom>
        </p:spPr>
      </p:pic>
      <p:sp>
        <p:nvSpPr>
          <p:cNvPr id="3" name="灯片编号占位符 2"/>
          <p:cNvSpPr>
            <a:spLocks noGrp="1"/>
          </p:cNvSpPr>
          <p:nvPr>
            <p:ph type="sldNum" sz="quarter" idx="13"/>
          </p:nvPr>
        </p:nvSpPr>
        <p:spPr/>
        <p:txBody>
          <a:bodyPr/>
          <a:lstStyle/>
          <a:p>
            <a:pPr>
              <a:buClr>
                <a:srgbClr val="FF3333"/>
              </a:buClr>
              <a:defRPr/>
            </a:pPr>
            <a:fld id="{7C9215C6-5DD9-4D6A-B4AF-C2FCF4065C19}" type="slidenum">
              <a:rPr lang="en-US" smtClean="0">
                <a:solidFill>
                  <a:srgbClr val="000000"/>
                </a:solidFill>
                <a:latin typeface="+mn-lt"/>
                <a:cs typeface="+mn-ea"/>
                <a:sym typeface="+mn-lt"/>
              </a:rPr>
              <a:pPr>
                <a:buClr>
                  <a:srgbClr val="FF3333"/>
                </a:buClr>
                <a:defRPr/>
              </a:pPr>
              <a:t>50</a:t>
            </a:fld>
            <a:r>
              <a:rPr lang="en-US" dirty="0">
                <a:solidFill>
                  <a:srgbClr val="000000"/>
                </a:solidFill>
                <a:latin typeface="+mn-lt"/>
                <a:cs typeface="+mn-ea"/>
                <a:sym typeface="+mn-lt"/>
              </a:rPr>
              <a:t> – </a:t>
            </a:r>
          </a:p>
        </p:txBody>
      </p:sp>
      <p:sp>
        <p:nvSpPr>
          <p:cNvPr id="31" name="矩形 30">
            <a:extLst>
              <a:ext uri="{FF2B5EF4-FFF2-40B4-BE49-F238E27FC236}">
                <a16:creationId xmlns:a16="http://schemas.microsoft.com/office/drawing/2014/main" id="{FCFACC49-4EDA-4E8D-ADF1-551AD14EE85F}"/>
              </a:ext>
            </a:extLst>
          </p:cNvPr>
          <p:cNvSpPr/>
          <p:nvPr/>
        </p:nvSpPr>
        <p:spPr bwMode="auto">
          <a:xfrm>
            <a:off x="447675" y="913383"/>
            <a:ext cx="1371601" cy="339575"/>
          </a:xfrm>
          <a:prstGeom prst="rect">
            <a:avLst/>
          </a:prstGeom>
          <a:solidFill>
            <a:schemeClr val="accent1"/>
          </a:solid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altLang="zh-CN" sz="1350" dirty="0">
                <a:solidFill>
                  <a:schemeClr val="bg1"/>
                </a:solidFill>
                <a:cs typeface="+mn-ea"/>
                <a:sym typeface="+mn-lt"/>
              </a:rPr>
              <a:t>1.</a:t>
            </a:r>
            <a:r>
              <a:rPr lang="zh-CN" altLang="en-US" sz="1350" dirty="0">
                <a:solidFill>
                  <a:schemeClr val="bg1"/>
                </a:solidFill>
                <a:cs typeface="+mn-ea"/>
                <a:sym typeface="+mn-lt"/>
              </a:rPr>
              <a:t>生产日期</a:t>
            </a:r>
          </a:p>
        </p:txBody>
      </p:sp>
      <p:sp>
        <p:nvSpPr>
          <p:cNvPr id="35" name="矩形 34">
            <a:extLst>
              <a:ext uri="{FF2B5EF4-FFF2-40B4-BE49-F238E27FC236}">
                <a16:creationId xmlns:a16="http://schemas.microsoft.com/office/drawing/2014/main" id="{C07A3924-E95E-41EE-B551-F09F5B4EB119}"/>
              </a:ext>
            </a:extLst>
          </p:cNvPr>
          <p:cNvSpPr/>
          <p:nvPr/>
        </p:nvSpPr>
        <p:spPr bwMode="auto">
          <a:xfrm>
            <a:off x="1487845" y="2012199"/>
            <a:ext cx="496542" cy="535791"/>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cxnSp>
        <p:nvCxnSpPr>
          <p:cNvPr id="36" name="连接符: 肘形 35">
            <a:extLst>
              <a:ext uri="{FF2B5EF4-FFF2-40B4-BE49-F238E27FC236}">
                <a16:creationId xmlns:a16="http://schemas.microsoft.com/office/drawing/2014/main" id="{AD6B348D-1678-4ABD-BF54-26199F2E5F31}"/>
              </a:ext>
            </a:extLst>
          </p:cNvPr>
          <p:cNvCxnSpPr>
            <a:cxnSpLocks/>
            <a:stCxn id="31" idx="2"/>
            <a:endCxn id="35" idx="0"/>
          </p:cNvCxnSpPr>
          <p:nvPr/>
        </p:nvCxnSpPr>
        <p:spPr bwMode="auto">
          <a:xfrm rot="16200000" flipH="1">
            <a:off x="1055175" y="1331258"/>
            <a:ext cx="759242" cy="602640"/>
          </a:xfrm>
          <a:prstGeom prst="bentConnector3">
            <a:avLst>
              <a:gd name="adj1" fmla="val 50000"/>
            </a:avLst>
          </a:prstGeom>
          <a:solidFill>
            <a:schemeClr val="accent1"/>
          </a:solidFill>
          <a:ln w="19050" cap="flat" cmpd="sng" algn="ctr">
            <a:solidFill>
              <a:schemeClr val="accent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矩形 40">
            <a:extLst>
              <a:ext uri="{FF2B5EF4-FFF2-40B4-BE49-F238E27FC236}">
                <a16:creationId xmlns:a16="http://schemas.microsoft.com/office/drawing/2014/main" id="{72CCEF0D-9910-43E8-9474-DE2A9BDB6BF1}"/>
              </a:ext>
            </a:extLst>
          </p:cNvPr>
          <p:cNvSpPr/>
          <p:nvPr/>
        </p:nvSpPr>
        <p:spPr bwMode="auto">
          <a:xfrm>
            <a:off x="2062770" y="2012200"/>
            <a:ext cx="496543" cy="535790"/>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sp>
        <p:nvSpPr>
          <p:cNvPr id="42" name="矩形 41">
            <a:extLst>
              <a:ext uri="{FF2B5EF4-FFF2-40B4-BE49-F238E27FC236}">
                <a16:creationId xmlns:a16="http://schemas.microsoft.com/office/drawing/2014/main" id="{F342112F-BF19-41D9-9445-9AA0AA12F60D}"/>
              </a:ext>
            </a:extLst>
          </p:cNvPr>
          <p:cNvSpPr/>
          <p:nvPr/>
        </p:nvSpPr>
        <p:spPr bwMode="auto">
          <a:xfrm>
            <a:off x="434976" y="3270722"/>
            <a:ext cx="2602282" cy="504858"/>
          </a:xfrm>
          <a:prstGeom prst="rect">
            <a:avLst/>
          </a:prstGeom>
          <a:solidFill>
            <a:schemeClr val="accent1"/>
          </a:solid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350" dirty="0">
                <a:solidFill>
                  <a:schemeClr val="bg1"/>
                </a:solidFill>
                <a:cs typeface="+mn-ea"/>
                <a:sym typeface="+mn-lt"/>
              </a:rPr>
              <a:t>系统会根据维护好的产品保质期计算出过期日期</a:t>
            </a:r>
          </a:p>
        </p:txBody>
      </p:sp>
      <p:cxnSp>
        <p:nvCxnSpPr>
          <p:cNvPr id="51" name="连接符: 肘形 50">
            <a:extLst>
              <a:ext uri="{FF2B5EF4-FFF2-40B4-BE49-F238E27FC236}">
                <a16:creationId xmlns:a16="http://schemas.microsoft.com/office/drawing/2014/main" id="{77DBE92A-C750-4A6A-B541-02F56B2FAE6F}"/>
              </a:ext>
            </a:extLst>
          </p:cNvPr>
          <p:cNvCxnSpPr>
            <a:cxnSpLocks/>
            <a:stCxn id="42" idx="0"/>
            <a:endCxn id="41" idx="2"/>
          </p:cNvCxnSpPr>
          <p:nvPr/>
        </p:nvCxnSpPr>
        <p:spPr bwMode="auto">
          <a:xfrm rot="5400000" flipH="1" flipV="1">
            <a:off x="1662214" y="2621894"/>
            <a:ext cx="722732" cy="574925"/>
          </a:xfrm>
          <a:prstGeom prst="bentConnector3">
            <a:avLst>
              <a:gd name="adj1" fmla="val 50000"/>
            </a:avLst>
          </a:prstGeom>
          <a:solidFill>
            <a:schemeClr val="accent1"/>
          </a:solidFill>
          <a:ln w="19050" cap="flat" cmpd="sng" algn="ctr">
            <a:solidFill>
              <a:schemeClr val="accent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矩形 52">
            <a:extLst>
              <a:ext uri="{FF2B5EF4-FFF2-40B4-BE49-F238E27FC236}">
                <a16:creationId xmlns:a16="http://schemas.microsoft.com/office/drawing/2014/main" id="{B1E4AED6-06DC-4204-AC46-7AE921F3E2F6}"/>
              </a:ext>
            </a:extLst>
          </p:cNvPr>
          <p:cNvSpPr/>
          <p:nvPr/>
        </p:nvSpPr>
        <p:spPr bwMode="auto">
          <a:xfrm>
            <a:off x="576197" y="4289316"/>
            <a:ext cx="7991606" cy="647426"/>
          </a:xfrm>
          <a:prstGeom prst="rect">
            <a:avLst/>
          </a:prstGeom>
          <a:noFill/>
          <a:ln w="19050" cap="flat" cmpd="sng" algn="ctr">
            <a:no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cs typeface="+mn-ea"/>
                <a:sym typeface="+mn-lt"/>
              </a:rPr>
              <a:t>- </a:t>
            </a:r>
            <a:r>
              <a:rPr lang="zh-CN" altLang="en-US" sz="1200" dirty="0">
                <a:cs typeface="+mn-ea"/>
                <a:sym typeface="+mn-lt"/>
              </a:rPr>
              <a:t>物流</a:t>
            </a:r>
            <a:r>
              <a:rPr lang="zh-CN" altLang="en-US" sz="1350" dirty="0">
                <a:cs typeface="+mn-ea"/>
                <a:sym typeface="+mn-lt"/>
              </a:rPr>
              <a:t>订单由物流上传生产日期</a:t>
            </a:r>
            <a:endParaRPr lang="en-US" altLang="zh-CN" sz="1350" dirty="0">
              <a:cs typeface="+mn-ea"/>
              <a:sym typeface="+mn-lt"/>
            </a:endParaRPr>
          </a:p>
          <a:p>
            <a:pPr defTabSz="685800" fontAlgn="base">
              <a:spcBef>
                <a:spcPct val="0"/>
              </a:spcBef>
              <a:spcAft>
                <a:spcPct val="0"/>
              </a:spcAft>
            </a:pPr>
            <a:r>
              <a:rPr lang="en-US" altLang="zh-CN" sz="1200" dirty="0">
                <a:cs typeface="+mn-ea"/>
                <a:sym typeface="+mn-lt"/>
              </a:rPr>
              <a:t>- </a:t>
            </a:r>
            <a:r>
              <a:rPr lang="zh-CN" altLang="en-US" sz="1200" dirty="0">
                <a:cs typeface="+mn-ea"/>
                <a:sym typeface="+mn-lt"/>
              </a:rPr>
              <a:t>如收货时存在生产日期有无的产品，需点击取消按钮，修改保质期及相应的收货数量（收货数量需与物流上传数量保持一致）</a:t>
            </a:r>
            <a:endParaRPr lang="zh-CN" altLang="en-US" sz="1350" dirty="0">
              <a:cs typeface="+mn-ea"/>
              <a:sym typeface="+mn-lt"/>
            </a:endParaRPr>
          </a:p>
        </p:txBody>
      </p:sp>
      <p:sp>
        <p:nvSpPr>
          <p:cNvPr id="18" name="矩形 17">
            <a:extLst>
              <a:ext uri="{FF2B5EF4-FFF2-40B4-BE49-F238E27FC236}">
                <a16:creationId xmlns:a16="http://schemas.microsoft.com/office/drawing/2014/main" id="{4D9103DE-4C4D-44E0-8EE7-5B054A7B6042}"/>
              </a:ext>
            </a:extLst>
          </p:cNvPr>
          <p:cNvSpPr/>
          <p:nvPr/>
        </p:nvSpPr>
        <p:spPr bwMode="auto">
          <a:xfrm flipH="1" flipV="1">
            <a:off x="3979482" y="1381279"/>
            <a:ext cx="910571" cy="630920"/>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sp>
        <p:nvSpPr>
          <p:cNvPr id="19" name="矩形 18">
            <a:extLst>
              <a:ext uri="{FF2B5EF4-FFF2-40B4-BE49-F238E27FC236}">
                <a16:creationId xmlns:a16="http://schemas.microsoft.com/office/drawing/2014/main" id="{7A234472-2973-4BF0-B783-DCAAC2F4D00C}"/>
              </a:ext>
            </a:extLst>
          </p:cNvPr>
          <p:cNvSpPr/>
          <p:nvPr/>
        </p:nvSpPr>
        <p:spPr bwMode="auto">
          <a:xfrm>
            <a:off x="3001618" y="896752"/>
            <a:ext cx="1301141" cy="435255"/>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200" dirty="0">
                <a:cs typeface="+mn-ea"/>
                <a:sym typeface="+mn-lt"/>
              </a:rPr>
              <a:t>产品保质期</a:t>
            </a:r>
            <a:endParaRPr lang="zh-CN" altLang="en-US" sz="1350" dirty="0">
              <a:cs typeface="+mn-ea"/>
              <a:sym typeface="+mn-lt"/>
            </a:endParaRPr>
          </a:p>
        </p:txBody>
      </p:sp>
      <p:cxnSp>
        <p:nvCxnSpPr>
          <p:cNvPr id="20" name="连接符: 肘形 19">
            <a:extLst>
              <a:ext uri="{FF2B5EF4-FFF2-40B4-BE49-F238E27FC236}">
                <a16:creationId xmlns:a16="http://schemas.microsoft.com/office/drawing/2014/main" id="{05195E47-08BD-4F2C-AD72-363C099BE608}"/>
              </a:ext>
            </a:extLst>
          </p:cNvPr>
          <p:cNvCxnSpPr>
            <a:cxnSpLocks/>
            <a:stCxn id="19" idx="2"/>
            <a:endCxn id="18" idx="3"/>
          </p:cNvCxnSpPr>
          <p:nvPr/>
        </p:nvCxnSpPr>
        <p:spPr bwMode="auto">
          <a:xfrm rot="16200000" flipH="1">
            <a:off x="3633470" y="1350726"/>
            <a:ext cx="364732" cy="327293"/>
          </a:xfrm>
          <a:prstGeom prst="bentConnector2">
            <a:avLst/>
          </a:prstGeom>
          <a:solidFill>
            <a:schemeClr val="accent1"/>
          </a:solidFill>
          <a:ln w="1905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矩形 42">
            <a:extLst>
              <a:ext uri="{FF2B5EF4-FFF2-40B4-BE49-F238E27FC236}">
                <a16:creationId xmlns:a16="http://schemas.microsoft.com/office/drawing/2014/main" id="{4842AF6C-6D7C-45DB-B0E4-2AE2BEDDBBA8}"/>
              </a:ext>
            </a:extLst>
          </p:cNvPr>
          <p:cNvSpPr/>
          <p:nvPr/>
        </p:nvSpPr>
        <p:spPr bwMode="auto">
          <a:xfrm>
            <a:off x="4008270" y="3208213"/>
            <a:ext cx="1371601" cy="647426"/>
          </a:xfrm>
          <a:prstGeom prst="rect">
            <a:avLst/>
          </a:prstGeom>
          <a:solidFill>
            <a:schemeClr val="accent1"/>
          </a:solid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350" dirty="0">
                <a:solidFill>
                  <a:schemeClr val="bg1"/>
                </a:solidFill>
                <a:cs typeface="+mn-ea"/>
                <a:sym typeface="+mn-lt"/>
              </a:rPr>
              <a:t>若生产日期有误可点击“取消”进行修改</a:t>
            </a:r>
          </a:p>
        </p:txBody>
      </p:sp>
      <p:sp>
        <p:nvSpPr>
          <p:cNvPr id="44" name="矩形 43">
            <a:extLst>
              <a:ext uri="{FF2B5EF4-FFF2-40B4-BE49-F238E27FC236}">
                <a16:creationId xmlns:a16="http://schemas.microsoft.com/office/drawing/2014/main" id="{12D4C2AD-FC59-4127-86E5-EBD626F78A01}"/>
              </a:ext>
            </a:extLst>
          </p:cNvPr>
          <p:cNvSpPr/>
          <p:nvPr/>
        </p:nvSpPr>
        <p:spPr bwMode="auto">
          <a:xfrm>
            <a:off x="4890053" y="2355919"/>
            <a:ext cx="382001" cy="258406"/>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cxnSp>
        <p:nvCxnSpPr>
          <p:cNvPr id="45" name="连接符: 肘形 44">
            <a:extLst>
              <a:ext uri="{FF2B5EF4-FFF2-40B4-BE49-F238E27FC236}">
                <a16:creationId xmlns:a16="http://schemas.microsoft.com/office/drawing/2014/main" id="{EFB545CB-883C-49C6-AC30-862025751621}"/>
              </a:ext>
            </a:extLst>
          </p:cNvPr>
          <p:cNvCxnSpPr>
            <a:cxnSpLocks/>
            <a:stCxn id="43" idx="0"/>
            <a:endCxn id="44" idx="2"/>
          </p:cNvCxnSpPr>
          <p:nvPr/>
        </p:nvCxnSpPr>
        <p:spPr bwMode="auto">
          <a:xfrm rot="5400000" flipH="1" flipV="1">
            <a:off x="4590617" y="2717777"/>
            <a:ext cx="593889" cy="386984"/>
          </a:xfrm>
          <a:prstGeom prst="bentConnector3">
            <a:avLst>
              <a:gd name="adj1" fmla="val 50000"/>
            </a:avLst>
          </a:prstGeom>
          <a:solidFill>
            <a:schemeClr val="accent1"/>
          </a:solidFill>
          <a:ln w="19050" cap="flat" cmpd="sng" algn="ctr">
            <a:solidFill>
              <a:schemeClr val="accent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矩形 51">
            <a:extLst>
              <a:ext uri="{FF2B5EF4-FFF2-40B4-BE49-F238E27FC236}">
                <a16:creationId xmlns:a16="http://schemas.microsoft.com/office/drawing/2014/main" id="{9B8F6450-BE60-45FF-865C-3BFB9ABCD0C9}"/>
              </a:ext>
            </a:extLst>
          </p:cNvPr>
          <p:cNvSpPr/>
          <p:nvPr/>
        </p:nvSpPr>
        <p:spPr bwMode="auto">
          <a:xfrm flipH="1" flipV="1">
            <a:off x="5791255" y="2455274"/>
            <a:ext cx="910571" cy="547654"/>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sp>
        <p:nvSpPr>
          <p:cNvPr id="54" name="矩形 53">
            <a:extLst>
              <a:ext uri="{FF2B5EF4-FFF2-40B4-BE49-F238E27FC236}">
                <a16:creationId xmlns:a16="http://schemas.microsoft.com/office/drawing/2014/main" id="{F1F3B760-956A-4A93-9C61-3BC20460C477}"/>
              </a:ext>
            </a:extLst>
          </p:cNvPr>
          <p:cNvSpPr/>
          <p:nvPr/>
        </p:nvSpPr>
        <p:spPr bwMode="auto">
          <a:xfrm>
            <a:off x="6701827" y="525594"/>
            <a:ext cx="1301141" cy="435255"/>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350" dirty="0">
                <a:cs typeface="+mn-ea"/>
                <a:sym typeface="+mn-lt"/>
              </a:rPr>
              <a:t>修改发货量及生产日期</a:t>
            </a:r>
          </a:p>
        </p:txBody>
      </p:sp>
      <p:cxnSp>
        <p:nvCxnSpPr>
          <p:cNvPr id="55" name="连接符: 肘形 54">
            <a:extLst>
              <a:ext uri="{FF2B5EF4-FFF2-40B4-BE49-F238E27FC236}">
                <a16:creationId xmlns:a16="http://schemas.microsoft.com/office/drawing/2014/main" id="{A4E86C2B-2431-49EC-B0F0-561350ED2570}"/>
              </a:ext>
            </a:extLst>
          </p:cNvPr>
          <p:cNvCxnSpPr>
            <a:cxnSpLocks/>
            <a:stCxn id="54" idx="2"/>
            <a:endCxn id="52" idx="1"/>
          </p:cNvCxnSpPr>
          <p:nvPr/>
        </p:nvCxnSpPr>
        <p:spPr bwMode="auto">
          <a:xfrm rot="5400000">
            <a:off x="6142986" y="1519689"/>
            <a:ext cx="1768252" cy="650572"/>
          </a:xfrm>
          <a:prstGeom prst="bentConnector2">
            <a:avLst/>
          </a:prstGeom>
          <a:solidFill>
            <a:schemeClr val="accent1"/>
          </a:solidFill>
          <a:ln w="1905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标题 1">
            <a:extLst>
              <a:ext uri="{FF2B5EF4-FFF2-40B4-BE49-F238E27FC236}">
                <a16:creationId xmlns:a16="http://schemas.microsoft.com/office/drawing/2014/main" id="{D1808F91-0C68-842A-921F-F3AF3A337B1E}"/>
              </a:ext>
            </a:extLst>
          </p:cNvPr>
          <p:cNvSpPr>
            <a:spLocks noGrp="1"/>
          </p:cNvSpPr>
          <p:nvPr>
            <p:ph type="title"/>
          </p:nvPr>
        </p:nvSpPr>
        <p:spPr>
          <a:xfrm>
            <a:off x="1169854" y="219996"/>
            <a:ext cx="8204400" cy="405702"/>
          </a:xfrm>
          <a:noFill/>
        </p:spPr>
        <p:txBody>
          <a:bodyPr>
            <a:normAutofit fontScale="90000"/>
          </a:bodyPr>
          <a:lstStyle/>
          <a:p>
            <a:r>
              <a:rPr lang="zh-CN" altLang="en-US" sz="3100" dirty="0"/>
              <a:t>采购管理 </a:t>
            </a:r>
            <a:r>
              <a:rPr lang="en-US" altLang="zh-CN" dirty="0"/>
              <a:t>– </a:t>
            </a:r>
            <a:r>
              <a:rPr lang="zh-CN" altLang="en-US" sz="2700" dirty="0"/>
              <a:t>保质期管理</a:t>
            </a:r>
          </a:p>
        </p:txBody>
      </p:sp>
    </p:spTree>
    <p:extLst>
      <p:ext uri="{BB962C8B-B14F-4D97-AF65-F5344CB8AC3E}">
        <p14:creationId xmlns:p14="http://schemas.microsoft.com/office/powerpoint/2010/main" val="2430370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3"/>
          </p:nvPr>
        </p:nvSpPr>
        <p:spPr/>
        <p:txBody>
          <a:bodyPr/>
          <a:lstStyle/>
          <a:p>
            <a:pPr>
              <a:buClr>
                <a:srgbClr val="FF3333"/>
              </a:buClr>
              <a:defRPr/>
            </a:pPr>
            <a:fld id="{7C9215C6-5DD9-4D6A-B4AF-C2FCF4065C19}" type="slidenum">
              <a:rPr lang="en-US" smtClean="0">
                <a:solidFill>
                  <a:srgbClr val="000000"/>
                </a:solidFill>
                <a:latin typeface="+mn-lt"/>
                <a:cs typeface="+mn-ea"/>
                <a:sym typeface="+mn-lt"/>
              </a:rPr>
              <a:pPr>
                <a:buClr>
                  <a:srgbClr val="FF3333"/>
                </a:buClr>
                <a:defRPr/>
              </a:pPr>
              <a:t>51</a:t>
            </a:fld>
            <a:r>
              <a:rPr lang="en-US" dirty="0">
                <a:solidFill>
                  <a:srgbClr val="000000"/>
                </a:solidFill>
                <a:latin typeface="+mn-lt"/>
                <a:cs typeface="+mn-ea"/>
                <a:sym typeface="+mn-lt"/>
              </a:rPr>
              <a:t> – </a:t>
            </a:r>
          </a:p>
        </p:txBody>
      </p:sp>
      <p:pic>
        <p:nvPicPr>
          <p:cNvPr id="17" name="图片 16">
            <a:extLst>
              <a:ext uri="{FF2B5EF4-FFF2-40B4-BE49-F238E27FC236}">
                <a16:creationId xmlns:a16="http://schemas.microsoft.com/office/drawing/2014/main" id="{B6123DA5-CA46-41D2-9B1E-BC9EFAD5CF82}"/>
              </a:ext>
            </a:extLst>
          </p:cNvPr>
          <p:cNvPicPr>
            <a:picLocks noChangeAspect="1"/>
          </p:cNvPicPr>
          <p:nvPr/>
        </p:nvPicPr>
        <p:blipFill>
          <a:blip r:embed="rId3"/>
          <a:stretch>
            <a:fillRect/>
          </a:stretch>
        </p:blipFill>
        <p:spPr>
          <a:xfrm>
            <a:off x="1437362" y="752232"/>
            <a:ext cx="6402097" cy="3770560"/>
          </a:xfrm>
          <a:prstGeom prst="rect">
            <a:avLst/>
          </a:prstGeom>
        </p:spPr>
      </p:pic>
      <p:sp>
        <p:nvSpPr>
          <p:cNvPr id="19" name="矩形 18">
            <a:extLst>
              <a:ext uri="{FF2B5EF4-FFF2-40B4-BE49-F238E27FC236}">
                <a16:creationId xmlns:a16="http://schemas.microsoft.com/office/drawing/2014/main" id="{2ED5DF77-A187-4C05-A1B2-8582F398C105}"/>
              </a:ext>
            </a:extLst>
          </p:cNvPr>
          <p:cNvSpPr/>
          <p:nvPr/>
        </p:nvSpPr>
        <p:spPr bwMode="auto">
          <a:xfrm>
            <a:off x="447675" y="839370"/>
            <a:ext cx="1371601" cy="688211"/>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zh-CN" altLang="en-US" sz="1350" dirty="0">
                <a:cs typeface="+mn-ea"/>
                <a:sym typeface="+mn-lt"/>
              </a:rPr>
              <a:t>过期提醒</a:t>
            </a:r>
            <a:endParaRPr lang="en-US" altLang="zh-CN" sz="1350" dirty="0">
              <a:cs typeface="+mn-ea"/>
              <a:sym typeface="+mn-lt"/>
            </a:endParaRPr>
          </a:p>
          <a:p>
            <a:pPr defTabSz="685800" fontAlgn="base">
              <a:spcBef>
                <a:spcPct val="0"/>
              </a:spcBef>
              <a:spcAft>
                <a:spcPct val="0"/>
              </a:spcAft>
            </a:pPr>
            <a:r>
              <a:rPr lang="zh-CN" altLang="en-US" sz="1200" dirty="0">
                <a:cs typeface="+mn-ea"/>
                <a:sym typeface="+mn-lt"/>
              </a:rPr>
              <a:t>红色：已过期</a:t>
            </a:r>
            <a:endParaRPr lang="en-US" altLang="zh-CN" sz="1200" dirty="0">
              <a:cs typeface="+mn-ea"/>
              <a:sym typeface="+mn-lt"/>
            </a:endParaRPr>
          </a:p>
          <a:p>
            <a:pPr defTabSz="685800" fontAlgn="base">
              <a:spcBef>
                <a:spcPct val="0"/>
              </a:spcBef>
              <a:spcAft>
                <a:spcPct val="0"/>
              </a:spcAft>
            </a:pPr>
            <a:r>
              <a:rPr lang="zh-CN" altLang="en-US" sz="1350" dirty="0">
                <a:cs typeface="+mn-ea"/>
                <a:sym typeface="+mn-lt"/>
              </a:rPr>
              <a:t>黄色：即将过期</a:t>
            </a:r>
          </a:p>
        </p:txBody>
      </p:sp>
      <p:sp>
        <p:nvSpPr>
          <p:cNvPr id="20" name="矩形 19">
            <a:extLst>
              <a:ext uri="{FF2B5EF4-FFF2-40B4-BE49-F238E27FC236}">
                <a16:creationId xmlns:a16="http://schemas.microsoft.com/office/drawing/2014/main" id="{E48B5CFC-485B-43B8-AA85-07FA21D91AB1}"/>
              </a:ext>
            </a:extLst>
          </p:cNvPr>
          <p:cNvSpPr/>
          <p:nvPr/>
        </p:nvSpPr>
        <p:spPr bwMode="auto">
          <a:xfrm>
            <a:off x="3626285" y="1277655"/>
            <a:ext cx="460332" cy="2489548"/>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sp>
        <p:nvSpPr>
          <p:cNvPr id="25" name="矩形 24">
            <a:extLst>
              <a:ext uri="{FF2B5EF4-FFF2-40B4-BE49-F238E27FC236}">
                <a16:creationId xmlns:a16="http://schemas.microsoft.com/office/drawing/2014/main" id="{9F3A94F6-9666-4665-8DCF-DBDC4B43221A}"/>
              </a:ext>
            </a:extLst>
          </p:cNvPr>
          <p:cNvSpPr/>
          <p:nvPr/>
        </p:nvSpPr>
        <p:spPr bwMode="auto">
          <a:xfrm>
            <a:off x="6881619" y="2240299"/>
            <a:ext cx="1814707" cy="591814"/>
          </a:xfrm>
          <a:prstGeom prst="rect">
            <a:avLst/>
          </a:prstGeom>
          <a:solidFill>
            <a:schemeClr val="accent3"/>
          </a:solidFill>
          <a:ln w="19050" cap="flat" cmpd="sng" algn="ctr">
            <a:solidFill>
              <a:schemeClr val="accent3"/>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350" dirty="0">
                <a:solidFill>
                  <a:schemeClr val="bg1"/>
                </a:solidFill>
                <a:cs typeface="+mn-ea"/>
                <a:sym typeface="+mn-lt"/>
              </a:rPr>
              <a:t>打开详情可查看库存</a:t>
            </a:r>
            <a:endParaRPr lang="en-US" altLang="zh-CN" sz="1350" dirty="0">
              <a:solidFill>
                <a:schemeClr val="bg1"/>
              </a:solidFill>
              <a:cs typeface="+mn-ea"/>
              <a:sym typeface="+mn-lt"/>
            </a:endParaRPr>
          </a:p>
          <a:p>
            <a:pPr algn="ctr" defTabSz="685800" fontAlgn="base">
              <a:spcBef>
                <a:spcPct val="0"/>
              </a:spcBef>
              <a:spcAft>
                <a:spcPct val="0"/>
              </a:spcAft>
            </a:pPr>
            <a:r>
              <a:rPr lang="zh-CN" altLang="en-US" sz="1350" dirty="0">
                <a:solidFill>
                  <a:schemeClr val="bg1"/>
                </a:solidFill>
                <a:cs typeface="+mn-ea"/>
                <a:sym typeface="+mn-lt"/>
              </a:rPr>
              <a:t>生产日期及到期日期</a:t>
            </a:r>
          </a:p>
        </p:txBody>
      </p:sp>
      <p:sp>
        <p:nvSpPr>
          <p:cNvPr id="26" name="矩形 25">
            <a:extLst>
              <a:ext uri="{FF2B5EF4-FFF2-40B4-BE49-F238E27FC236}">
                <a16:creationId xmlns:a16="http://schemas.microsoft.com/office/drawing/2014/main" id="{E02621D1-1B9E-43CB-815C-CB4036CFA274}"/>
              </a:ext>
            </a:extLst>
          </p:cNvPr>
          <p:cNvSpPr/>
          <p:nvPr/>
        </p:nvSpPr>
        <p:spPr bwMode="auto">
          <a:xfrm>
            <a:off x="5815209" y="1543964"/>
            <a:ext cx="1891430" cy="344106"/>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cxnSp>
        <p:nvCxnSpPr>
          <p:cNvPr id="11" name="连接符: 肘形 10">
            <a:extLst>
              <a:ext uri="{FF2B5EF4-FFF2-40B4-BE49-F238E27FC236}">
                <a16:creationId xmlns:a16="http://schemas.microsoft.com/office/drawing/2014/main" id="{9BBEF3E5-DEBD-47A8-B5F7-9BA10BFEAD60}"/>
              </a:ext>
            </a:extLst>
          </p:cNvPr>
          <p:cNvCxnSpPr>
            <a:cxnSpLocks/>
            <a:stCxn id="19" idx="2"/>
            <a:endCxn id="20" idx="1"/>
          </p:cNvCxnSpPr>
          <p:nvPr/>
        </p:nvCxnSpPr>
        <p:spPr bwMode="auto">
          <a:xfrm rot="16200000" flipH="1">
            <a:off x="1882457" y="778600"/>
            <a:ext cx="994849" cy="2492810"/>
          </a:xfrm>
          <a:prstGeom prst="bentConnector2">
            <a:avLst/>
          </a:prstGeom>
          <a:solidFill>
            <a:schemeClr val="accent1"/>
          </a:solidFill>
          <a:ln w="1905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连接符: 肘形 17">
            <a:extLst>
              <a:ext uri="{FF2B5EF4-FFF2-40B4-BE49-F238E27FC236}">
                <a16:creationId xmlns:a16="http://schemas.microsoft.com/office/drawing/2014/main" id="{AFACD202-D2B2-4AD1-8CFF-F2B05D0942FC}"/>
              </a:ext>
            </a:extLst>
          </p:cNvPr>
          <p:cNvCxnSpPr>
            <a:stCxn id="25" idx="0"/>
            <a:endCxn id="26" idx="2"/>
          </p:cNvCxnSpPr>
          <p:nvPr/>
        </p:nvCxnSpPr>
        <p:spPr bwMode="auto">
          <a:xfrm rot="16200000" flipV="1">
            <a:off x="7098834" y="1550161"/>
            <a:ext cx="352229" cy="1028048"/>
          </a:xfrm>
          <a:prstGeom prst="bentConnector3">
            <a:avLst>
              <a:gd name="adj1" fmla="val 50000"/>
            </a:avLst>
          </a:prstGeom>
          <a:solidFill>
            <a:schemeClr val="accent1"/>
          </a:solidFill>
          <a:ln w="19050" cap="flat" cmpd="sng" algn="ctr">
            <a:solidFill>
              <a:schemeClr val="accent3"/>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矩形 21">
            <a:extLst>
              <a:ext uri="{FF2B5EF4-FFF2-40B4-BE49-F238E27FC236}">
                <a16:creationId xmlns:a16="http://schemas.microsoft.com/office/drawing/2014/main" id="{224D6A76-9B53-4217-BC23-4CC76A8774B4}"/>
              </a:ext>
            </a:extLst>
          </p:cNvPr>
          <p:cNvSpPr/>
          <p:nvPr/>
        </p:nvSpPr>
        <p:spPr bwMode="auto">
          <a:xfrm>
            <a:off x="2195736" y="4602929"/>
            <a:ext cx="7991606" cy="339575"/>
          </a:xfrm>
          <a:prstGeom prst="rect">
            <a:avLst/>
          </a:prstGeom>
          <a:noFill/>
          <a:ln w="19050" cap="flat" cmpd="sng" algn="ctr">
            <a:no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cs typeface="+mn-ea"/>
                <a:sym typeface="+mn-lt"/>
              </a:rPr>
              <a:t>- </a:t>
            </a:r>
            <a:r>
              <a:rPr lang="zh-CN" altLang="en-US" sz="1350" dirty="0">
                <a:cs typeface="+mn-ea"/>
                <a:sym typeface="+mn-lt"/>
              </a:rPr>
              <a:t>出库规则：最邻近到期日期的产品先出库</a:t>
            </a:r>
          </a:p>
        </p:txBody>
      </p:sp>
      <p:sp>
        <p:nvSpPr>
          <p:cNvPr id="5" name="标题 1">
            <a:extLst>
              <a:ext uri="{FF2B5EF4-FFF2-40B4-BE49-F238E27FC236}">
                <a16:creationId xmlns:a16="http://schemas.microsoft.com/office/drawing/2014/main" id="{EE8093BC-1677-61E9-59DC-DED54CAB04A7}"/>
              </a:ext>
            </a:extLst>
          </p:cNvPr>
          <p:cNvSpPr>
            <a:spLocks noGrp="1"/>
          </p:cNvSpPr>
          <p:nvPr>
            <p:ph type="title"/>
          </p:nvPr>
        </p:nvSpPr>
        <p:spPr>
          <a:xfrm>
            <a:off x="939600" y="170957"/>
            <a:ext cx="8204400" cy="405702"/>
          </a:xfrm>
          <a:noFill/>
        </p:spPr>
        <p:txBody>
          <a:bodyPr>
            <a:normAutofit fontScale="90000"/>
          </a:bodyPr>
          <a:lstStyle/>
          <a:p>
            <a:r>
              <a:rPr lang="zh-CN" altLang="en-US" sz="3100" dirty="0"/>
              <a:t>采购管理 </a:t>
            </a:r>
            <a:r>
              <a:rPr lang="en-US" altLang="zh-CN" dirty="0"/>
              <a:t>– </a:t>
            </a:r>
            <a:r>
              <a:rPr lang="zh-CN" altLang="en-US" sz="2700" dirty="0"/>
              <a:t>保质期管理</a:t>
            </a:r>
          </a:p>
        </p:txBody>
      </p:sp>
    </p:spTree>
    <p:extLst>
      <p:ext uri="{BB962C8B-B14F-4D97-AF65-F5344CB8AC3E}">
        <p14:creationId xmlns:p14="http://schemas.microsoft.com/office/powerpoint/2010/main" val="1919515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30BE71A-7DAE-4C6B-95A3-302062C978A8}"/>
              </a:ext>
            </a:extLst>
          </p:cNvPr>
          <p:cNvPicPr>
            <a:picLocks noChangeAspect="1"/>
          </p:cNvPicPr>
          <p:nvPr/>
        </p:nvPicPr>
        <p:blipFill>
          <a:blip r:embed="rId2"/>
          <a:stretch>
            <a:fillRect/>
          </a:stretch>
        </p:blipFill>
        <p:spPr>
          <a:xfrm>
            <a:off x="1155700" y="758929"/>
            <a:ext cx="7398434" cy="3639507"/>
          </a:xfrm>
          <a:prstGeom prst="rect">
            <a:avLst/>
          </a:prstGeom>
        </p:spPr>
      </p:pic>
      <p:sp>
        <p:nvSpPr>
          <p:cNvPr id="3" name="灯片编号占位符 2"/>
          <p:cNvSpPr>
            <a:spLocks noGrp="1"/>
          </p:cNvSpPr>
          <p:nvPr>
            <p:ph type="sldNum" sz="quarter" idx="13"/>
          </p:nvPr>
        </p:nvSpPr>
        <p:spPr/>
        <p:txBody>
          <a:bodyPr/>
          <a:lstStyle/>
          <a:p>
            <a:pPr>
              <a:buClr>
                <a:srgbClr val="FF3333"/>
              </a:buClr>
              <a:defRPr/>
            </a:pPr>
            <a:fld id="{7C9215C6-5DD9-4D6A-B4AF-C2FCF4065C19}" type="slidenum">
              <a:rPr lang="en-US" smtClean="0">
                <a:solidFill>
                  <a:srgbClr val="000000"/>
                </a:solidFill>
                <a:latin typeface="+mn-lt"/>
                <a:cs typeface="+mn-ea"/>
                <a:sym typeface="+mn-lt"/>
              </a:rPr>
              <a:pPr>
                <a:buClr>
                  <a:srgbClr val="FF3333"/>
                </a:buClr>
                <a:defRPr/>
              </a:pPr>
              <a:t>52</a:t>
            </a:fld>
            <a:r>
              <a:rPr lang="en-US" dirty="0">
                <a:solidFill>
                  <a:srgbClr val="000000"/>
                </a:solidFill>
                <a:latin typeface="+mn-lt"/>
                <a:cs typeface="+mn-ea"/>
                <a:sym typeface="+mn-lt"/>
              </a:rPr>
              <a:t> – </a:t>
            </a:r>
          </a:p>
        </p:txBody>
      </p:sp>
      <p:sp>
        <p:nvSpPr>
          <p:cNvPr id="8" name="矩形 7">
            <a:extLst>
              <a:ext uri="{FF2B5EF4-FFF2-40B4-BE49-F238E27FC236}">
                <a16:creationId xmlns:a16="http://schemas.microsoft.com/office/drawing/2014/main" id="{AC1478AF-CC2D-4202-AF8D-E3423A8592CA}"/>
              </a:ext>
            </a:extLst>
          </p:cNvPr>
          <p:cNvSpPr/>
          <p:nvPr/>
        </p:nvSpPr>
        <p:spPr bwMode="auto">
          <a:xfrm>
            <a:off x="447675" y="989917"/>
            <a:ext cx="1371601" cy="688211"/>
          </a:xfrm>
          <a:prstGeom prst="rect">
            <a:avLst/>
          </a:prstGeom>
          <a:solidFill>
            <a:schemeClr val="accent2"/>
          </a:solid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zh-CN" altLang="en-US" sz="1350" dirty="0">
                <a:solidFill>
                  <a:schemeClr val="bg1"/>
                </a:solidFill>
                <a:cs typeface="+mn-ea"/>
                <a:sym typeface="+mn-lt"/>
              </a:rPr>
              <a:t>过期提醒</a:t>
            </a:r>
            <a:endParaRPr lang="en-US" altLang="zh-CN" sz="1350" dirty="0">
              <a:solidFill>
                <a:schemeClr val="bg1"/>
              </a:solidFill>
              <a:cs typeface="+mn-ea"/>
              <a:sym typeface="+mn-lt"/>
            </a:endParaRPr>
          </a:p>
          <a:p>
            <a:pPr defTabSz="685800" fontAlgn="base">
              <a:spcBef>
                <a:spcPct val="0"/>
              </a:spcBef>
              <a:spcAft>
                <a:spcPct val="0"/>
              </a:spcAft>
            </a:pPr>
            <a:r>
              <a:rPr lang="zh-CN" altLang="en-US" sz="1200" dirty="0">
                <a:solidFill>
                  <a:schemeClr val="bg1"/>
                </a:solidFill>
                <a:cs typeface="+mn-ea"/>
                <a:sym typeface="+mn-lt"/>
              </a:rPr>
              <a:t>红色：已过期</a:t>
            </a:r>
            <a:endParaRPr lang="en-US" altLang="zh-CN" sz="1200" dirty="0">
              <a:solidFill>
                <a:schemeClr val="bg1"/>
              </a:solidFill>
              <a:cs typeface="+mn-ea"/>
              <a:sym typeface="+mn-lt"/>
            </a:endParaRPr>
          </a:p>
          <a:p>
            <a:pPr defTabSz="685800" fontAlgn="base">
              <a:spcBef>
                <a:spcPct val="0"/>
              </a:spcBef>
              <a:spcAft>
                <a:spcPct val="0"/>
              </a:spcAft>
            </a:pPr>
            <a:r>
              <a:rPr lang="zh-CN" altLang="en-US" sz="1350" dirty="0">
                <a:solidFill>
                  <a:schemeClr val="bg1"/>
                </a:solidFill>
                <a:cs typeface="+mn-ea"/>
                <a:sym typeface="+mn-lt"/>
              </a:rPr>
              <a:t>黄色：即将过期</a:t>
            </a:r>
          </a:p>
        </p:txBody>
      </p:sp>
      <p:sp>
        <p:nvSpPr>
          <p:cNvPr id="9" name="矩形 8">
            <a:extLst>
              <a:ext uri="{FF2B5EF4-FFF2-40B4-BE49-F238E27FC236}">
                <a16:creationId xmlns:a16="http://schemas.microsoft.com/office/drawing/2014/main" id="{FB38F9C1-1ABA-42F0-A0EC-05200E10B223}"/>
              </a:ext>
            </a:extLst>
          </p:cNvPr>
          <p:cNvSpPr/>
          <p:nvPr/>
        </p:nvSpPr>
        <p:spPr bwMode="auto">
          <a:xfrm>
            <a:off x="4726373" y="1334022"/>
            <a:ext cx="421825" cy="2559556"/>
          </a:xfrm>
          <a:prstGeom prst="rect">
            <a:avLst/>
          </a:prstGeom>
          <a:noFill/>
          <a:ln w="19050" cap="flat" cmpd="sng" algn="ctr">
            <a:solidFill>
              <a:schemeClr val="accent2"/>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cs typeface="+mn-ea"/>
                <a:sym typeface="+mn-lt"/>
              </a:rPr>
              <a:t> </a:t>
            </a:r>
            <a:endParaRPr lang="zh-CN" altLang="en-US" sz="1350" dirty="0">
              <a:solidFill>
                <a:srgbClr val="FF0000"/>
              </a:solidFill>
              <a:cs typeface="+mn-ea"/>
              <a:sym typeface="+mn-lt"/>
            </a:endParaRPr>
          </a:p>
        </p:txBody>
      </p:sp>
      <p:cxnSp>
        <p:nvCxnSpPr>
          <p:cNvPr id="10" name="连接符: 肘形 9">
            <a:extLst>
              <a:ext uri="{FF2B5EF4-FFF2-40B4-BE49-F238E27FC236}">
                <a16:creationId xmlns:a16="http://schemas.microsoft.com/office/drawing/2014/main" id="{503D8136-D64A-4C46-BE8C-CCEB78A2578B}"/>
              </a:ext>
            </a:extLst>
          </p:cNvPr>
          <p:cNvCxnSpPr>
            <a:cxnSpLocks/>
            <a:stCxn id="8" idx="2"/>
            <a:endCxn id="9" idx="1"/>
          </p:cNvCxnSpPr>
          <p:nvPr/>
        </p:nvCxnSpPr>
        <p:spPr bwMode="auto">
          <a:xfrm rot="16200000" flipH="1">
            <a:off x="2462087" y="349515"/>
            <a:ext cx="935673" cy="3592897"/>
          </a:xfrm>
          <a:prstGeom prst="bentConnector2">
            <a:avLst/>
          </a:prstGeom>
          <a:solidFill>
            <a:schemeClr val="accent1"/>
          </a:solidFill>
          <a:ln w="19050" cap="flat" cmpd="sng" algn="ctr">
            <a:solidFill>
              <a:schemeClr val="accent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标题 1">
            <a:extLst>
              <a:ext uri="{FF2B5EF4-FFF2-40B4-BE49-F238E27FC236}">
                <a16:creationId xmlns:a16="http://schemas.microsoft.com/office/drawing/2014/main" id="{35DE6636-0E19-8003-19D4-8B7FEBFF696D}"/>
              </a:ext>
            </a:extLst>
          </p:cNvPr>
          <p:cNvSpPr>
            <a:spLocks noGrp="1"/>
          </p:cNvSpPr>
          <p:nvPr>
            <p:ph type="title"/>
          </p:nvPr>
        </p:nvSpPr>
        <p:spPr>
          <a:xfrm>
            <a:off x="939600" y="209312"/>
            <a:ext cx="8204400" cy="405702"/>
          </a:xfrm>
          <a:noFill/>
        </p:spPr>
        <p:txBody>
          <a:bodyPr>
            <a:normAutofit fontScale="90000"/>
          </a:bodyPr>
          <a:lstStyle/>
          <a:p>
            <a:r>
              <a:rPr lang="zh-CN" altLang="en-US" sz="3100" dirty="0"/>
              <a:t>采购管理 </a:t>
            </a:r>
            <a:r>
              <a:rPr lang="en-US" altLang="zh-CN" dirty="0"/>
              <a:t>– </a:t>
            </a:r>
            <a:r>
              <a:rPr lang="zh-CN" altLang="en-US" sz="2700" dirty="0"/>
              <a:t>保质期管理</a:t>
            </a:r>
          </a:p>
        </p:txBody>
      </p:sp>
    </p:spTree>
    <p:extLst>
      <p:ext uri="{BB962C8B-B14F-4D97-AF65-F5344CB8AC3E}">
        <p14:creationId xmlns:p14="http://schemas.microsoft.com/office/powerpoint/2010/main" val="3425328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425F4F-5E01-870A-5A3B-3FA12F4F5446}"/>
              </a:ext>
            </a:extLst>
          </p:cNvPr>
          <p:cNvSpPr>
            <a:spLocks noGrp="1"/>
          </p:cNvSpPr>
          <p:nvPr>
            <p:ph type="title"/>
          </p:nvPr>
        </p:nvSpPr>
        <p:spPr/>
        <p:txBody>
          <a:bodyPr/>
          <a:lstStyle/>
          <a:p>
            <a:r>
              <a:rPr lang="zh-CN" altLang="en-US" dirty="0"/>
              <a:t>采购管理 </a:t>
            </a:r>
            <a:r>
              <a:rPr lang="en-US" altLang="zh-CN" dirty="0"/>
              <a:t>- </a:t>
            </a:r>
            <a:r>
              <a:rPr lang="zh-CN" altLang="en-US" dirty="0"/>
              <a:t>供应商资质查询</a:t>
            </a:r>
          </a:p>
        </p:txBody>
      </p:sp>
      <p:sp>
        <p:nvSpPr>
          <p:cNvPr id="5" name="灯片编号占位符 4">
            <a:extLst>
              <a:ext uri="{FF2B5EF4-FFF2-40B4-BE49-F238E27FC236}">
                <a16:creationId xmlns:a16="http://schemas.microsoft.com/office/drawing/2014/main" id="{36957483-1DB6-2CD4-C658-4507839D847E}"/>
              </a:ext>
            </a:extLst>
          </p:cNvPr>
          <p:cNvSpPr>
            <a:spLocks noGrp="1"/>
          </p:cNvSpPr>
          <p:nvPr>
            <p:ph type="sldNum" sz="quarter" idx="15"/>
          </p:nvPr>
        </p:nvSpPr>
        <p:spPr/>
        <p:txBody>
          <a:bodyPr/>
          <a:lstStyle/>
          <a:p>
            <a:fld id="{E917DE0E-AFB1-41FD-BC35-27DB61CA125F}" type="slidenum">
              <a:rPr lang="en-AU" smtClean="0"/>
              <a:pPr/>
              <a:t>53</a:t>
            </a:fld>
            <a:endParaRPr lang="en-AU" dirty="0"/>
          </a:p>
        </p:txBody>
      </p:sp>
      <p:sp>
        <p:nvSpPr>
          <p:cNvPr id="6" name="文本框 5">
            <a:extLst>
              <a:ext uri="{FF2B5EF4-FFF2-40B4-BE49-F238E27FC236}">
                <a16:creationId xmlns:a16="http://schemas.microsoft.com/office/drawing/2014/main" id="{41BDB847-15DD-10C5-5E26-39F567AABE3F}"/>
              </a:ext>
            </a:extLst>
          </p:cNvPr>
          <p:cNvSpPr txBox="1"/>
          <p:nvPr/>
        </p:nvSpPr>
        <p:spPr>
          <a:xfrm>
            <a:off x="469106" y="932219"/>
            <a:ext cx="8205787" cy="307777"/>
          </a:xfrm>
          <a:prstGeom prst="rect">
            <a:avLst/>
          </a:prstGeom>
          <a:noFill/>
        </p:spPr>
        <p:txBody>
          <a:bodyPr wrap="square">
            <a:spAutoFit/>
          </a:bodyPr>
          <a:lstStyle/>
          <a:p>
            <a:pPr marL="285750" indent="-285750" algn="l">
              <a:buClr>
                <a:srgbClr val="FF0000"/>
              </a:buClr>
              <a:buFont typeface="Wingdings" panose="05000000000000000000" pitchFamily="2" charset="2"/>
              <a:buChar char="n"/>
            </a:pPr>
            <a:r>
              <a:rPr lang="zh-CN" altLang="zh-CN" sz="1400" dirty="0">
                <a:solidFill>
                  <a:srgbClr val="2A295C"/>
                </a:solidFill>
                <a:latin typeface="Arial"/>
                <a:ea typeface="黑体" panose="02010609060101010101" pitchFamily="49" charset="-122"/>
              </a:rPr>
              <a:t>点击“查询供应商资质” ，</a:t>
            </a:r>
            <a:r>
              <a:rPr lang="zh-CN" altLang="en-US" sz="1400" dirty="0">
                <a:solidFill>
                  <a:srgbClr val="2A295C"/>
                </a:solidFill>
                <a:latin typeface="Arial"/>
                <a:ea typeface="黑体" panose="02010609060101010101" pitchFamily="49" charset="-122"/>
              </a:rPr>
              <a:t>可以</a:t>
            </a:r>
            <a:r>
              <a:rPr lang="zh-CN" altLang="zh-CN" sz="1400" dirty="0">
                <a:solidFill>
                  <a:srgbClr val="2A295C"/>
                </a:solidFill>
                <a:latin typeface="Arial"/>
                <a:ea typeface="黑体" panose="02010609060101010101" pitchFamily="49" charset="-122"/>
              </a:rPr>
              <a:t>查询供应商资质等信息</a:t>
            </a:r>
          </a:p>
        </p:txBody>
      </p:sp>
      <p:pic>
        <p:nvPicPr>
          <p:cNvPr id="7" name="图片 6">
            <a:extLst>
              <a:ext uri="{FF2B5EF4-FFF2-40B4-BE49-F238E27FC236}">
                <a16:creationId xmlns:a16="http://schemas.microsoft.com/office/drawing/2014/main" id="{13C066D8-7F8F-3728-0B1E-BD468FDC805F}"/>
              </a:ext>
            </a:extLst>
          </p:cNvPr>
          <p:cNvPicPr>
            <a:picLocks noChangeAspect="1"/>
          </p:cNvPicPr>
          <p:nvPr/>
        </p:nvPicPr>
        <p:blipFill>
          <a:blip r:embed="rId3"/>
          <a:stretch>
            <a:fillRect/>
          </a:stretch>
        </p:blipFill>
        <p:spPr>
          <a:xfrm>
            <a:off x="494921" y="1995686"/>
            <a:ext cx="4420375" cy="1929191"/>
          </a:xfrm>
          <a:prstGeom prst="rect">
            <a:avLst/>
          </a:prstGeom>
        </p:spPr>
      </p:pic>
      <p:pic>
        <p:nvPicPr>
          <p:cNvPr id="8" name="图片 7">
            <a:extLst>
              <a:ext uri="{FF2B5EF4-FFF2-40B4-BE49-F238E27FC236}">
                <a16:creationId xmlns:a16="http://schemas.microsoft.com/office/drawing/2014/main" id="{0F459D40-4828-3F8F-88B1-376CEF7D7DFB}"/>
              </a:ext>
            </a:extLst>
          </p:cNvPr>
          <p:cNvPicPr>
            <a:picLocks noChangeAspect="1"/>
          </p:cNvPicPr>
          <p:nvPr/>
        </p:nvPicPr>
        <p:blipFill>
          <a:blip r:embed="rId4"/>
          <a:stretch>
            <a:fillRect/>
          </a:stretch>
        </p:blipFill>
        <p:spPr>
          <a:xfrm>
            <a:off x="3347864" y="1635646"/>
            <a:ext cx="4610810" cy="2457258"/>
          </a:xfrm>
          <a:prstGeom prst="rect">
            <a:avLst/>
          </a:prstGeom>
        </p:spPr>
      </p:pic>
    </p:spTree>
    <p:extLst>
      <p:ext uri="{BB962C8B-B14F-4D97-AF65-F5344CB8AC3E}">
        <p14:creationId xmlns:p14="http://schemas.microsoft.com/office/powerpoint/2010/main" val="253378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5E4EC6-353D-88F1-CA51-CD3B66617BC2}"/>
              </a:ext>
            </a:extLst>
          </p:cNvPr>
          <p:cNvSpPr>
            <a:spLocks noGrp="1"/>
          </p:cNvSpPr>
          <p:nvPr>
            <p:ph type="title"/>
          </p:nvPr>
        </p:nvSpPr>
        <p:spPr/>
        <p:txBody>
          <a:bodyPr/>
          <a:lstStyle/>
          <a:p>
            <a:r>
              <a:rPr lang="zh-CN" altLang="en-US" dirty="0"/>
              <a:t>采购管理 </a:t>
            </a:r>
            <a:r>
              <a:rPr lang="en-US" altLang="zh-CN" dirty="0"/>
              <a:t>- </a:t>
            </a:r>
            <a:r>
              <a:rPr lang="zh-CN" altLang="en-US" dirty="0"/>
              <a:t>月度采购金额控制</a:t>
            </a:r>
          </a:p>
        </p:txBody>
      </p:sp>
      <p:sp>
        <p:nvSpPr>
          <p:cNvPr id="5" name="灯片编号占位符 4">
            <a:extLst>
              <a:ext uri="{FF2B5EF4-FFF2-40B4-BE49-F238E27FC236}">
                <a16:creationId xmlns:a16="http://schemas.microsoft.com/office/drawing/2014/main" id="{94046AE3-7E5F-8AC7-C7DC-E661B8089939}"/>
              </a:ext>
            </a:extLst>
          </p:cNvPr>
          <p:cNvSpPr>
            <a:spLocks noGrp="1"/>
          </p:cNvSpPr>
          <p:nvPr>
            <p:ph type="sldNum" sz="quarter" idx="15"/>
          </p:nvPr>
        </p:nvSpPr>
        <p:spPr/>
        <p:txBody>
          <a:bodyPr/>
          <a:lstStyle/>
          <a:p>
            <a:fld id="{E917DE0E-AFB1-41FD-BC35-27DB61CA125F}" type="slidenum">
              <a:rPr lang="en-AU" smtClean="0"/>
              <a:pPr/>
              <a:t>54</a:t>
            </a:fld>
            <a:endParaRPr lang="en-AU" dirty="0"/>
          </a:p>
        </p:txBody>
      </p:sp>
      <p:sp>
        <p:nvSpPr>
          <p:cNvPr id="6" name="矩形 5">
            <a:extLst>
              <a:ext uri="{FF2B5EF4-FFF2-40B4-BE49-F238E27FC236}">
                <a16:creationId xmlns:a16="http://schemas.microsoft.com/office/drawing/2014/main" id="{745621A7-A901-9C82-2667-FEFFA3BD6CC4}"/>
              </a:ext>
            </a:extLst>
          </p:cNvPr>
          <p:cNvSpPr/>
          <p:nvPr/>
        </p:nvSpPr>
        <p:spPr>
          <a:xfrm>
            <a:off x="471488" y="1288256"/>
            <a:ext cx="4024312" cy="3587750"/>
          </a:xfrm>
          <a:prstGeom prst="rect">
            <a:avLst/>
          </a:prstGeom>
        </p:spPr>
        <p:txBody>
          <a:bodyPr vert="horz" lIns="0" tIns="0" rIns="0" bIns="0" rtlCol="0">
            <a:norm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285750" indent="-285750">
              <a:lnSpc>
                <a:spcPct val="150000"/>
              </a:lnSpc>
              <a:spcAft>
                <a:spcPts val="600"/>
              </a:spcAft>
              <a:buClr>
                <a:srgbClr val="FF0000"/>
              </a:buClr>
              <a:buSzPct val="70000"/>
              <a:buFont typeface="Wingdings" panose="05000000000000000000" pitchFamily="2" charset="2"/>
              <a:buChar char="n"/>
            </a:pPr>
            <a:r>
              <a:rPr lang="zh-CN" altLang="en-US" sz="1400" dirty="0">
                <a:solidFill>
                  <a:schemeClr val="accent1"/>
                </a:solidFill>
                <a:latin typeface="+mn-ea"/>
                <a:cs typeface="+mn-cs"/>
              </a:rPr>
              <a:t>大陆月度采购金额控制邮件通知矩阵如图示：</a:t>
            </a:r>
            <a:endParaRPr lang="en-US" altLang="zh-CN" sz="1400" dirty="0">
              <a:solidFill>
                <a:schemeClr val="accent1"/>
              </a:solidFill>
              <a:latin typeface="+mn-ea"/>
              <a:cs typeface="+mn-cs"/>
            </a:endParaRPr>
          </a:p>
          <a:p>
            <a:pPr marL="285750" indent="-285750">
              <a:lnSpc>
                <a:spcPct val="150000"/>
              </a:lnSpc>
              <a:spcAft>
                <a:spcPts val="600"/>
              </a:spcAft>
              <a:buClr>
                <a:srgbClr val="FF0000"/>
              </a:buClr>
              <a:buSzPct val="70000"/>
              <a:buFont typeface="Wingdings" panose="05000000000000000000" pitchFamily="2" charset="2"/>
              <a:buChar char="n"/>
            </a:pPr>
            <a:r>
              <a:rPr lang="zh-CN" altLang="en-US" sz="1400" dirty="0">
                <a:solidFill>
                  <a:schemeClr val="accent1"/>
                </a:solidFill>
                <a:latin typeface="+mn-ea"/>
                <a:cs typeface="+mn-cs"/>
              </a:rPr>
              <a:t>各成本中心的月度控制金额详情可联系对应的营运控制进行咨询；</a:t>
            </a:r>
            <a:endParaRPr lang="en-US" altLang="zh-CN" sz="1400" dirty="0">
              <a:solidFill>
                <a:schemeClr val="accent1"/>
              </a:solidFill>
              <a:latin typeface="+mn-ea"/>
              <a:cs typeface="+mn-cs"/>
            </a:endParaRPr>
          </a:p>
          <a:p>
            <a:pPr marL="285750" indent="-285750">
              <a:lnSpc>
                <a:spcPct val="150000"/>
              </a:lnSpc>
              <a:spcAft>
                <a:spcPts val="600"/>
              </a:spcAft>
              <a:buClr>
                <a:srgbClr val="FF0000"/>
              </a:buClr>
              <a:buSzPct val="70000"/>
              <a:buFont typeface="Wingdings" panose="05000000000000000000" pitchFamily="2" charset="2"/>
              <a:buChar char="n"/>
            </a:pPr>
            <a:r>
              <a:rPr lang="zh-CN" altLang="en-US" sz="1400" dirty="0">
                <a:solidFill>
                  <a:schemeClr val="accent1"/>
                </a:solidFill>
                <a:latin typeface="+mn-ea"/>
                <a:cs typeface="+mn-cs"/>
              </a:rPr>
              <a:t>成本中心月度额度使用超过</a:t>
            </a:r>
            <a:r>
              <a:rPr lang="en-US" altLang="zh-CN" sz="1400" dirty="0">
                <a:solidFill>
                  <a:schemeClr val="accent1"/>
                </a:solidFill>
                <a:latin typeface="+mn-ea"/>
                <a:cs typeface="+mn-cs"/>
              </a:rPr>
              <a:t>80%</a:t>
            </a:r>
            <a:r>
              <a:rPr lang="zh-CN" altLang="en-US" sz="1400" dirty="0">
                <a:solidFill>
                  <a:schemeClr val="accent1"/>
                </a:solidFill>
                <a:latin typeface="+mn-ea"/>
                <a:cs typeface="+mn-cs"/>
              </a:rPr>
              <a:t>时，系统将提示用户并且发送通知邮件至相应管理层</a:t>
            </a:r>
            <a:r>
              <a:rPr lang="en-US" altLang="zh-CN" sz="1400" dirty="0">
                <a:solidFill>
                  <a:schemeClr val="accent1"/>
                </a:solidFill>
                <a:latin typeface="+mn-ea"/>
                <a:cs typeface="+mn-cs"/>
              </a:rPr>
              <a:t>;</a:t>
            </a:r>
          </a:p>
          <a:p>
            <a:pPr marL="285750" indent="-285750">
              <a:lnSpc>
                <a:spcPct val="150000"/>
              </a:lnSpc>
              <a:spcAft>
                <a:spcPts val="600"/>
              </a:spcAft>
              <a:buClr>
                <a:srgbClr val="FF0000"/>
              </a:buClr>
              <a:buSzPct val="70000"/>
              <a:buFont typeface="Wingdings" panose="05000000000000000000" pitchFamily="2" charset="2"/>
              <a:buChar char="n"/>
            </a:pPr>
            <a:r>
              <a:rPr lang="zh-CN" altLang="en-US" sz="1400" dirty="0">
                <a:solidFill>
                  <a:schemeClr val="accent1"/>
                </a:solidFill>
                <a:latin typeface="+mn-ea"/>
                <a:cs typeface="+mn-cs"/>
              </a:rPr>
              <a:t>成本中心月度采购额度 </a:t>
            </a:r>
            <a:r>
              <a:rPr lang="en-US" altLang="zh-CN" sz="1400" dirty="0">
                <a:solidFill>
                  <a:schemeClr val="accent1"/>
                </a:solidFill>
                <a:latin typeface="+mn-ea"/>
                <a:cs typeface="+mn-cs"/>
              </a:rPr>
              <a:t>= </a:t>
            </a:r>
            <a:r>
              <a:rPr lang="zh-CN" altLang="en-US" sz="1400" dirty="0">
                <a:solidFill>
                  <a:schemeClr val="accent1"/>
                </a:solidFill>
                <a:latin typeface="+mn-ea"/>
                <a:cs typeface="+mn-cs"/>
              </a:rPr>
              <a:t>要求送货日期为上月</a:t>
            </a:r>
            <a:r>
              <a:rPr lang="en-US" altLang="zh-CN" sz="1400" dirty="0">
                <a:solidFill>
                  <a:schemeClr val="accent1"/>
                </a:solidFill>
                <a:latin typeface="+mn-ea"/>
                <a:cs typeface="+mn-cs"/>
              </a:rPr>
              <a:t>26</a:t>
            </a:r>
            <a:r>
              <a:rPr lang="zh-CN" altLang="en-US" sz="1400" dirty="0">
                <a:solidFill>
                  <a:schemeClr val="accent1"/>
                </a:solidFill>
                <a:latin typeface="+mn-ea"/>
                <a:cs typeface="+mn-cs"/>
              </a:rPr>
              <a:t>号至本月</a:t>
            </a:r>
            <a:r>
              <a:rPr lang="en-US" altLang="zh-CN" sz="1400" dirty="0">
                <a:solidFill>
                  <a:schemeClr val="accent1"/>
                </a:solidFill>
                <a:latin typeface="+mn-ea"/>
                <a:cs typeface="+mn-cs"/>
              </a:rPr>
              <a:t>25</a:t>
            </a:r>
            <a:r>
              <a:rPr lang="zh-CN" altLang="en-US" sz="1400" dirty="0">
                <a:solidFill>
                  <a:schemeClr val="accent1"/>
                </a:solidFill>
                <a:latin typeface="+mn-ea"/>
                <a:cs typeface="+mn-cs"/>
              </a:rPr>
              <a:t>号的订单金额总和；</a:t>
            </a:r>
          </a:p>
          <a:p>
            <a:pPr marL="285750" indent="-285750">
              <a:spcAft>
                <a:spcPts val="600"/>
              </a:spcAft>
              <a:buSzPct val="70000"/>
              <a:buFont typeface="Wingdings" panose="05000000000000000000" pitchFamily="2" charset="2"/>
              <a:buChar char="n"/>
            </a:pPr>
            <a:endParaRPr lang="zh-CN" altLang="zh-CN" sz="1400" dirty="0">
              <a:solidFill>
                <a:schemeClr val="accent1"/>
              </a:solidFill>
              <a:latin typeface="+mn-ea"/>
              <a:cs typeface="+mn-cs"/>
            </a:endParaRPr>
          </a:p>
        </p:txBody>
      </p:sp>
      <p:pic>
        <p:nvPicPr>
          <p:cNvPr id="7" name="图片 6">
            <a:extLst>
              <a:ext uri="{FF2B5EF4-FFF2-40B4-BE49-F238E27FC236}">
                <a16:creationId xmlns:a16="http://schemas.microsoft.com/office/drawing/2014/main" id="{0D33CDEC-89EE-0ED7-C324-BCC8012D957E}"/>
              </a:ext>
            </a:extLst>
          </p:cNvPr>
          <p:cNvPicPr>
            <a:picLocks noChangeAspect="1"/>
          </p:cNvPicPr>
          <p:nvPr/>
        </p:nvPicPr>
        <p:blipFill>
          <a:blip r:embed="rId3"/>
          <a:stretch>
            <a:fillRect/>
          </a:stretch>
        </p:blipFill>
        <p:spPr>
          <a:xfrm>
            <a:off x="4648157" y="1419622"/>
            <a:ext cx="4415478" cy="2016224"/>
          </a:xfrm>
          <a:prstGeom prst="rect">
            <a:avLst/>
          </a:prstGeom>
        </p:spPr>
      </p:pic>
    </p:spTree>
    <p:extLst>
      <p:ext uri="{BB962C8B-B14F-4D97-AF65-F5344CB8AC3E}">
        <p14:creationId xmlns:p14="http://schemas.microsoft.com/office/powerpoint/2010/main" val="211651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a:xfrm>
            <a:off x="85030" y="4840002"/>
            <a:ext cx="235646" cy="115200"/>
          </a:xfrm>
        </p:spPr>
        <p:txBody>
          <a:bodyPr/>
          <a:lstStyle/>
          <a:p>
            <a:fld id="{E917DE0E-AFB1-41FD-BC35-27DB61CA125F}" type="slidenum">
              <a:rPr lang="en-AU" smtClean="0"/>
              <a:pPr/>
              <a:t>55</a:t>
            </a:fld>
            <a:endParaRPr lang="en-AU" dirty="0"/>
          </a:p>
        </p:txBody>
      </p:sp>
      <p:sp>
        <p:nvSpPr>
          <p:cNvPr id="11" name="矩形 10">
            <a:extLst>
              <a:ext uri="{FF2B5EF4-FFF2-40B4-BE49-F238E27FC236}">
                <a16:creationId xmlns:a16="http://schemas.microsoft.com/office/drawing/2014/main" id="{C04E9839-0833-47CE-9957-F9BAF91E7632}"/>
              </a:ext>
            </a:extLst>
          </p:cNvPr>
          <p:cNvSpPr/>
          <p:nvPr/>
        </p:nvSpPr>
        <p:spPr>
          <a:xfrm>
            <a:off x="-14718" y="1563638"/>
            <a:ext cx="9158718" cy="144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lumMod val="65000"/>
                    <a:lumOff val="35000"/>
                  </a:schemeClr>
                </a:solidFill>
              </a:rPr>
              <a:t>消耗和库存管理</a:t>
            </a:r>
          </a:p>
        </p:txBody>
      </p:sp>
      <p:sp>
        <p:nvSpPr>
          <p:cNvPr id="12" name="平行四边形 11">
            <a:extLst>
              <a:ext uri="{FF2B5EF4-FFF2-40B4-BE49-F238E27FC236}">
                <a16:creationId xmlns:a16="http://schemas.microsoft.com/office/drawing/2014/main" id="{98DAB7F0-BFC4-42F8-8D64-2374F06FA460}"/>
              </a:ext>
            </a:extLst>
          </p:cNvPr>
          <p:cNvSpPr/>
          <p:nvPr/>
        </p:nvSpPr>
        <p:spPr>
          <a:xfrm>
            <a:off x="1187624" y="1563638"/>
            <a:ext cx="1512168" cy="1440160"/>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03</a:t>
            </a:r>
            <a:endParaRPr lang="zh-CN" altLang="en-US" sz="4000" b="1" dirty="0"/>
          </a:p>
        </p:txBody>
      </p:sp>
      <p:sp>
        <p:nvSpPr>
          <p:cNvPr id="13" name="文本框 12">
            <a:extLst>
              <a:ext uri="{FF2B5EF4-FFF2-40B4-BE49-F238E27FC236}">
                <a16:creationId xmlns:a16="http://schemas.microsoft.com/office/drawing/2014/main" id="{800396E9-7F5C-4847-BA91-0323ACFF810D}"/>
              </a:ext>
            </a:extLst>
          </p:cNvPr>
          <p:cNvSpPr txBox="1"/>
          <p:nvPr/>
        </p:nvSpPr>
        <p:spPr>
          <a:xfrm>
            <a:off x="1835696" y="3225311"/>
            <a:ext cx="1550424" cy="30777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t>每日食品消耗</a:t>
            </a:r>
          </a:p>
        </p:txBody>
      </p:sp>
      <p:sp>
        <p:nvSpPr>
          <p:cNvPr id="14" name="文本框 13">
            <a:extLst>
              <a:ext uri="{FF2B5EF4-FFF2-40B4-BE49-F238E27FC236}">
                <a16:creationId xmlns:a16="http://schemas.microsoft.com/office/drawing/2014/main" id="{B26DBB68-EEA2-4660-B114-2BF823C8FEE4}"/>
              </a:ext>
            </a:extLst>
          </p:cNvPr>
          <p:cNvSpPr txBox="1"/>
          <p:nvPr/>
        </p:nvSpPr>
        <p:spPr>
          <a:xfrm>
            <a:off x="3838997" y="3225312"/>
            <a:ext cx="1191352" cy="30777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t>其他消耗</a:t>
            </a:r>
          </a:p>
        </p:txBody>
      </p:sp>
      <p:sp>
        <p:nvSpPr>
          <p:cNvPr id="8" name="文本框 7">
            <a:extLst>
              <a:ext uri="{FF2B5EF4-FFF2-40B4-BE49-F238E27FC236}">
                <a16:creationId xmlns:a16="http://schemas.microsoft.com/office/drawing/2014/main" id="{F5BC7492-7DD9-4AE5-8BFF-BC2728BCEB9E}"/>
              </a:ext>
            </a:extLst>
          </p:cNvPr>
          <p:cNvSpPr txBox="1"/>
          <p:nvPr/>
        </p:nvSpPr>
        <p:spPr>
          <a:xfrm>
            <a:off x="5658809" y="3225311"/>
            <a:ext cx="1729961" cy="30777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t>餐数、金额调整</a:t>
            </a:r>
          </a:p>
        </p:txBody>
      </p:sp>
      <p:sp>
        <p:nvSpPr>
          <p:cNvPr id="9" name="文本框 8">
            <a:extLst>
              <a:ext uri="{FF2B5EF4-FFF2-40B4-BE49-F238E27FC236}">
                <a16:creationId xmlns:a16="http://schemas.microsoft.com/office/drawing/2014/main" id="{0C425BD6-01E7-433A-B577-BFC74158E7C0}"/>
              </a:ext>
            </a:extLst>
          </p:cNvPr>
          <p:cNvSpPr txBox="1"/>
          <p:nvPr/>
        </p:nvSpPr>
        <p:spPr>
          <a:xfrm>
            <a:off x="1835696" y="3614122"/>
            <a:ext cx="832279" cy="30777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t>调拨</a:t>
            </a:r>
          </a:p>
        </p:txBody>
      </p:sp>
      <p:sp>
        <p:nvSpPr>
          <p:cNvPr id="10" name="文本框 9">
            <a:extLst>
              <a:ext uri="{FF2B5EF4-FFF2-40B4-BE49-F238E27FC236}">
                <a16:creationId xmlns:a16="http://schemas.microsoft.com/office/drawing/2014/main" id="{C5F2D437-8132-4ED1-B1A1-D988C54395EE}"/>
              </a:ext>
            </a:extLst>
          </p:cNvPr>
          <p:cNvSpPr txBox="1"/>
          <p:nvPr/>
        </p:nvSpPr>
        <p:spPr>
          <a:xfrm>
            <a:off x="3838997" y="3635530"/>
            <a:ext cx="1191352" cy="30777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t>当前库存</a:t>
            </a:r>
          </a:p>
        </p:txBody>
      </p:sp>
      <p:sp>
        <p:nvSpPr>
          <p:cNvPr id="15" name="文本框 14">
            <a:extLst>
              <a:ext uri="{FF2B5EF4-FFF2-40B4-BE49-F238E27FC236}">
                <a16:creationId xmlns:a16="http://schemas.microsoft.com/office/drawing/2014/main" id="{4AA0C847-2499-45C3-A7E8-6AD8931427CC}"/>
              </a:ext>
            </a:extLst>
          </p:cNvPr>
          <p:cNvSpPr txBox="1"/>
          <p:nvPr/>
        </p:nvSpPr>
        <p:spPr>
          <a:xfrm>
            <a:off x="5658809" y="3635529"/>
            <a:ext cx="1191352" cy="30777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t>冻结库存</a:t>
            </a:r>
          </a:p>
        </p:txBody>
      </p:sp>
      <p:sp>
        <p:nvSpPr>
          <p:cNvPr id="2" name="文本框 1">
            <a:extLst>
              <a:ext uri="{FF2B5EF4-FFF2-40B4-BE49-F238E27FC236}">
                <a16:creationId xmlns:a16="http://schemas.microsoft.com/office/drawing/2014/main" id="{DE77C1E4-D320-7067-BF50-8ACFF34C5DBE}"/>
              </a:ext>
            </a:extLst>
          </p:cNvPr>
          <p:cNvSpPr txBox="1"/>
          <p:nvPr/>
        </p:nvSpPr>
        <p:spPr>
          <a:xfrm>
            <a:off x="1835696" y="4002933"/>
            <a:ext cx="1191352" cy="30777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t>实物盘点</a:t>
            </a:r>
          </a:p>
        </p:txBody>
      </p:sp>
      <p:sp>
        <p:nvSpPr>
          <p:cNvPr id="3" name="文本框 2">
            <a:extLst>
              <a:ext uri="{FF2B5EF4-FFF2-40B4-BE49-F238E27FC236}">
                <a16:creationId xmlns:a16="http://schemas.microsoft.com/office/drawing/2014/main" id="{1968C15D-FDE3-F7BF-4E4D-5C31251375DF}"/>
              </a:ext>
            </a:extLst>
          </p:cNvPr>
          <p:cNvSpPr txBox="1"/>
          <p:nvPr/>
        </p:nvSpPr>
        <p:spPr>
          <a:xfrm>
            <a:off x="3838997" y="4043357"/>
            <a:ext cx="1011815" cy="30777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t>进销存</a:t>
            </a:r>
          </a:p>
        </p:txBody>
      </p:sp>
      <p:sp>
        <p:nvSpPr>
          <p:cNvPr id="4" name="文本框 3">
            <a:extLst>
              <a:ext uri="{FF2B5EF4-FFF2-40B4-BE49-F238E27FC236}">
                <a16:creationId xmlns:a16="http://schemas.microsoft.com/office/drawing/2014/main" id="{C86A3C24-EEE1-4606-4F2D-C8377DA7E005}"/>
              </a:ext>
            </a:extLst>
          </p:cNvPr>
          <p:cNvSpPr txBox="1"/>
          <p:nvPr/>
        </p:nvSpPr>
        <p:spPr>
          <a:xfrm>
            <a:off x="5672207" y="4043357"/>
            <a:ext cx="1370888" cy="307777"/>
          </a:xfrm>
          <a:prstGeom prst="rect">
            <a:avLst/>
          </a:prstGeom>
          <a:noFill/>
        </p:spPr>
        <p:txBody>
          <a:bodyPr wrap="none" rtlCol="0">
            <a:spAutoFit/>
          </a:bodyPr>
          <a:lstStyle/>
          <a:p>
            <a:pPr marL="285750" indent="-285750">
              <a:buFont typeface="Arial" panose="020B0604020202020204" pitchFamily="34" charset="0"/>
              <a:buChar char="•"/>
            </a:pPr>
            <a:r>
              <a:rPr lang="zh-CN" altLang="en-US" sz="1400" dirty="0"/>
              <a:t>日结、月结</a:t>
            </a:r>
          </a:p>
        </p:txBody>
      </p:sp>
    </p:spTree>
    <p:extLst>
      <p:ext uri="{BB962C8B-B14F-4D97-AF65-F5344CB8AC3E}">
        <p14:creationId xmlns:p14="http://schemas.microsoft.com/office/powerpoint/2010/main" val="5454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a:xfrm>
            <a:off x="475200" y="4840002"/>
            <a:ext cx="3592800" cy="114286"/>
          </a:xfrm>
        </p:spPr>
        <p:txBody>
          <a:bodyPr/>
          <a:lstStyle/>
          <a:p>
            <a:r>
              <a:rPr lang="en-GB"/>
              <a:t>Month 00, YYYY - Title of presentation</a:t>
            </a:r>
            <a:endParaRPr lang="en-AU" dirty="0"/>
          </a:p>
        </p:txBody>
      </p:sp>
      <p:sp>
        <p:nvSpPr>
          <p:cNvPr id="5" name="Slide Number Placeholder 4"/>
          <p:cNvSpPr>
            <a:spLocks noGrp="1"/>
          </p:cNvSpPr>
          <p:nvPr>
            <p:ph type="sldNum" sz="quarter" idx="15"/>
          </p:nvPr>
        </p:nvSpPr>
        <p:spPr>
          <a:xfrm>
            <a:off x="85030" y="4840002"/>
            <a:ext cx="235646" cy="115200"/>
          </a:xfrm>
        </p:spPr>
        <p:txBody>
          <a:bodyPr/>
          <a:lstStyle/>
          <a:p>
            <a:fld id="{E917DE0E-AFB1-41FD-BC35-27DB61CA125F}" type="slidenum">
              <a:rPr lang="en-AU" smtClean="0"/>
              <a:pPr/>
              <a:t>56</a:t>
            </a:fld>
            <a:endParaRPr lang="en-AU" dirty="0"/>
          </a:p>
        </p:txBody>
      </p:sp>
      <p:sp>
        <p:nvSpPr>
          <p:cNvPr id="7" name="Content Placeholder 6"/>
          <p:cNvSpPr>
            <a:spLocks noGrp="1"/>
          </p:cNvSpPr>
          <p:nvPr>
            <p:ph sz="quarter" idx="13"/>
          </p:nvPr>
        </p:nvSpPr>
        <p:spPr>
          <a:xfrm>
            <a:off x="539551" y="977503"/>
            <a:ext cx="8129248" cy="3894785"/>
          </a:xfrm>
        </p:spPr>
        <p:txBody>
          <a:bodyPr>
            <a:normAutofit/>
          </a:bodyPr>
          <a:lstStyle/>
          <a:p>
            <a:pPr lvl="3"/>
            <a:r>
              <a:rPr lang="zh-CN" altLang="zh-CN" sz="1300" dirty="0">
                <a:solidFill>
                  <a:srgbClr val="5D5C83"/>
                </a:solidFill>
              </a:rPr>
              <a:t>消耗—使库存中的物料出库，只有消耗完的库存才是真正的成本。服务类</a:t>
            </a:r>
            <a:r>
              <a:rPr lang="zh-CN" altLang="en-US" sz="1300" dirty="0">
                <a:solidFill>
                  <a:srgbClr val="5D5C83"/>
                </a:solidFill>
              </a:rPr>
              <a:t>物料</a:t>
            </a:r>
            <a:r>
              <a:rPr lang="zh-CN" altLang="zh-CN" sz="1300" dirty="0">
                <a:solidFill>
                  <a:srgbClr val="5D5C83"/>
                </a:solidFill>
              </a:rPr>
              <a:t>不入库存，系统直接消耗</a:t>
            </a:r>
            <a:endParaRPr lang="en-US" altLang="zh-CN" sz="1300" dirty="0">
              <a:solidFill>
                <a:srgbClr val="5D5C83"/>
              </a:solidFill>
            </a:endParaRPr>
          </a:p>
          <a:p>
            <a:pPr lvl="3"/>
            <a:endParaRPr lang="en-US" altLang="zh-CN" sz="1300" dirty="0">
              <a:solidFill>
                <a:srgbClr val="5D5C83"/>
              </a:solidFill>
            </a:endParaRPr>
          </a:p>
          <a:p>
            <a:pPr marL="0" lvl="1" indent="0">
              <a:spcBef>
                <a:spcPts val="600"/>
              </a:spcBef>
              <a:buClr>
                <a:schemeClr val="accent2"/>
              </a:buClr>
              <a:buNone/>
            </a:pPr>
            <a:r>
              <a:rPr lang="zh-CN" altLang="zh-CN" sz="1300" dirty="0">
                <a:solidFill>
                  <a:srgbClr val="5D5C83"/>
                </a:solidFill>
              </a:rPr>
              <a:t>只有配置完服务窗口的分店才能做食品消耗，服务窗口需要与餐次关联。一般情况下</a:t>
            </a:r>
            <a:r>
              <a:rPr lang="en-US" altLang="zh-CN" sz="1300" dirty="0">
                <a:solidFill>
                  <a:srgbClr val="5D5C83"/>
                </a:solidFill>
              </a:rPr>
              <a:t>FM</a:t>
            </a:r>
            <a:r>
              <a:rPr lang="zh-CN" altLang="zh-CN" sz="1300" dirty="0">
                <a:solidFill>
                  <a:srgbClr val="5D5C83"/>
                </a:solidFill>
              </a:rPr>
              <a:t>的分店餐次都为“空”，故</a:t>
            </a:r>
            <a:r>
              <a:rPr lang="en-US" altLang="zh-CN" sz="1300" dirty="0">
                <a:solidFill>
                  <a:srgbClr val="5D5C83"/>
                </a:solidFill>
              </a:rPr>
              <a:t>FM</a:t>
            </a:r>
            <a:r>
              <a:rPr lang="zh-CN" altLang="zh-CN" sz="1300" dirty="0">
                <a:solidFill>
                  <a:srgbClr val="5D5C83"/>
                </a:solidFill>
              </a:rPr>
              <a:t>分店一般不做食品消耗，即使有食品类的消耗也是做在其他消耗中；</a:t>
            </a:r>
            <a:r>
              <a:rPr lang="zh-CN" altLang="en-US" sz="1300" dirty="0">
                <a:solidFill>
                  <a:srgbClr val="5D5C83"/>
                </a:solidFill>
              </a:rPr>
              <a:t>只有</a:t>
            </a:r>
            <a:r>
              <a:rPr lang="en-US" altLang="zh-CN" sz="1300" dirty="0">
                <a:solidFill>
                  <a:srgbClr val="5D5C83"/>
                </a:solidFill>
              </a:rPr>
              <a:t>CA</a:t>
            </a:r>
            <a:r>
              <a:rPr lang="zh-CN" altLang="en-US" sz="1300" dirty="0">
                <a:solidFill>
                  <a:srgbClr val="5D5C83"/>
                </a:solidFill>
              </a:rPr>
              <a:t>分店需要做食品消耗</a:t>
            </a:r>
            <a:endParaRPr lang="en-US" altLang="zh-CN" sz="1300" dirty="0">
              <a:solidFill>
                <a:srgbClr val="5D5C83"/>
              </a:solidFill>
            </a:endParaRPr>
          </a:p>
          <a:p>
            <a:pPr marL="0" lvl="1" indent="0">
              <a:spcBef>
                <a:spcPts val="600"/>
              </a:spcBef>
              <a:buClr>
                <a:schemeClr val="accent2"/>
              </a:buClr>
              <a:buNone/>
            </a:pPr>
            <a:endParaRPr lang="en-US" altLang="zh-CN" sz="1300" dirty="0">
              <a:solidFill>
                <a:srgbClr val="5D5C83"/>
              </a:solidFill>
            </a:endParaRPr>
          </a:p>
          <a:p>
            <a:pPr marL="0" indent="0" algn="l">
              <a:buNone/>
            </a:pP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未配置服务窗口的</a:t>
            </a: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CA</a:t>
            </a: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分店配置方式如下：</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）分店配置</a:t>
            </a: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服务窗口</a:t>
            </a: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新建</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2</a:t>
            </a: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）填写</a:t>
            </a: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General</a:t>
            </a: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，中文名称，英文名称为手动必填；点餐方式为可选择必</a:t>
            </a:r>
            <a:endPar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3</a:t>
            </a: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）填；餐标，排序值非必填；服务窗口编号无法填写，待保存后会自动生成</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4</a:t>
            </a: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）填完后</a:t>
            </a:r>
            <a:r>
              <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rPr>
              <a:t>General</a:t>
            </a:r>
            <a:r>
              <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rPr>
              <a:t>信息后，点击旁边的餐次进入关联餐次</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0" lvl="1" indent="0">
              <a:spcBef>
                <a:spcPts val="600"/>
              </a:spcBef>
              <a:buClr>
                <a:schemeClr val="accent2"/>
              </a:buClr>
              <a:buNone/>
            </a:pPr>
            <a:endParaRPr lang="zh-CN" altLang="zh-CN" sz="1300" dirty="0">
              <a:solidFill>
                <a:srgbClr val="5D5C83"/>
              </a:solidFill>
            </a:endParaRPr>
          </a:p>
          <a:p>
            <a:pPr lvl="3"/>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lvl="3"/>
            <a:endParaRPr lang="en-US" noProof="0" dirty="0"/>
          </a:p>
        </p:txBody>
      </p:sp>
      <p:sp>
        <p:nvSpPr>
          <p:cNvPr id="12" name="Title 9">
            <a:extLst>
              <a:ext uri="{FF2B5EF4-FFF2-40B4-BE49-F238E27FC236}">
                <a16:creationId xmlns:a16="http://schemas.microsoft.com/office/drawing/2014/main" id="{2D4B1A23-8951-44F5-8D37-0DEFCDDBDC9F}"/>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3" name="Title 3">
            <a:extLst>
              <a:ext uri="{FF2B5EF4-FFF2-40B4-BE49-F238E27FC236}">
                <a16:creationId xmlns:a16="http://schemas.microsoft.com/office/drawing/2014/main" id="{EBF577DF-334F-467E-8A6C-3C0D5B422DDE}"/>
              </a:ext>
            </a:extLst>
          </p:cNvPr>
          <p:cNvSpPr txBox="1">
            <a:spLocks/>
          </p:cNvSpPr>
          <p:nvPr/>
        </p:nvSpPr>
        <p:spPr>
          <a:xfrm>
            <a:off x="501280" y="312394"/>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endParaRPr lang="en-US" sz="2400" dirty="0"/>
          </a:p>
        </p:txBody>
      </p:sp>
    </p:spTree>
    <p:extLst>
      <p:ext uri="{BB962C8B-B14F-4D97-AF65-F5344CB8AC3E}">
        <p14:creationId xmlns:p14="http://schemas.microsoft.com/office/powerpoint/2010/main" val="59465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a:xfrm>
            <a:off x="475200" y="4840002"/>
            <a:ext cx="3592800" cy="114286"/>
          </a:xfrm>
        </p:spPr>
        <p:txBody>
          <a:bodyPr/>
          <a:lstStyle/>
          <a:p>
            <a:r>
              <a:rPr lang="en-GB"/>
              <a:t>Month 00, YYYY - Title of presentation</a:t>
            </a:r>
            <a:endParaRPr lang="en-AU" dirty="0"/>
          </a:p>
        </p:txBody>
      </p:sp>
      <p:sp>
        <p:nvSpPr>
          <p:cNvPr id="5" name="Slide Number Placeholder 4"/>
          <p:cNvSpPr>
            <a:spLocks noGrp="1"/>
          </p:cNvSpPr>
          <p:nvPr>
            <p:ph type="sldNum" sz="quarter" idx="15"/>
          </p:nvPr>
        </p:nvSpPr>
        <p:spPr>
          <a:xfrm>
            <a:off x="85030" y="4840002"/>
            <a:ext cx="235646" cy="115200"/>
          </a:xfrm>
        </p:spPr>
        <p:txBody>
          <a:bodyPr/>
          <a:lstStyle/>
          <a:p>
            <a:fld id="{E917DE0E-AFB1-41FD-BC35-27DB61CA125F}" type="slidenum">
              <a:rPr lang="en-AU" smtClean="0"/>
              <a:pPr/>
              <a:t>57</a:t>
            </a:fld>
            <a:endParaRPr lang="en-AU" dirty="0"/>
          </a:p>
        </p:txBody>
      </p:sp>
      <p:sp>
        <p:nvSpPr>
          <p:cNvPr id="12" name="Title 9">
            <a:extLst>
              <a:ext uri="{FF2B5EF4-FFF2-40B4-BE49-F238E27FC236}">
                <a16:creationId xmlns:a16="http://schemas.microsoft.com/office/drawing/2014/main" id="{2D4B1A23-8951-44F5-8D37-0DEFCDDBDC9F}"/>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3" name="Title 3">
            <a:extLst>
              <a:ext uri="{FF2B5EF4-FFF2-40B4-BE49-F238E27FC236}">
                <a16:creationId xmlns:a16="http://schemas.microsoft.com/office/drawing/2014/main" id="{EBF577DF-334F-467E-8A6C-3C0D5B422DDE}"/>
              </a:ext>
            </a:extLst>
          </p:cNvPr>
          <p:cNvSpPr txBox="1">
            <a:spLocks/>
          </p:cNvSpPr>
          <p:nvPr/>
        </p:nvSpPr>
        <p:spPr>
          <a:xfrm>
            <a:off x="501280" y="312394"/>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a:t>
            </a:r>
            <a:r>
              <a:rPr lang="zh-CN" altLang="en-US" sz="2400" dirty="0"/>
              <a:t>服务窗口配置</a:t>
            </a:r>
            <a:endParaRPr lang="en-US" sz="2400" dirty="0"/>
          </a:p>
        </p:txBody>
      </p:sp>
      <p:pic>
        <p:nvPicPr>
          <p:cNvPr id="6" name="图片 5">
            <a:extLst>
              <a:ext uri="{FF2B5EF4-FFF2-40B4-BE49-F238E27FC236}">
                <a16:creationId xmlns:a16="http://schemas.microsoft.com/office/drawing/2014/main" id="{992FE1D1-BFC7-F20A-57B4-108BEB3FA5A7}"/>
              </a:ext>
            </a:extLst>
          </p:cNvPr>
          <p:cNvPicPr>
            <a:picLocks noChangeAspect="1"/>
          </p:cNvPicPr>
          <p:nvPr/>
        </p:nvPicPr>
        <p:blipFill>
          <a:blip r:embed="rId2"/>
          <a:stretch>
            <a:fillRect/>
          </a:stretch>
        </p:blipFill>
        <p:spPr>
          <a:xfrm>
            <a:off x="435819" y="1003397"/>
            <a:ext cx="6512445" cy="1906846"/>
          </a:xfrm>
          <a:prstGeom prst="rect">
            <a:avLst/>
          </a:prstGeom>
        </p:spPr>
      </p:pic>
      <p:pic>
        <p:nvPicPr>
          <p:cNvPr id="8" name="图片 7">
            <a:extLst>
              <a:ext uri="{FF2B5EF4-FFF2-40B4-BE49-F238E27FC236}">
                <a16:creationId xmlns:a16="http://schemas.microsoft.com/office/drawing/2014/main" id="{DEA5FAA8-1561-2034-FCD4-2E2E88F34E6E}"/>
              </a:ext>
            </a:extLst>
          </p:cNvPr>
          <p:cNvPicPr>
            <a:picLocks noChangeAspect="1"/>
          </p:cNvPicPr>
          <p:nvPr/>
        </p:nvPicPr>
        <p:blipFill>
          <a:blip r:embed="rId3"/>
          <a:stretch>
            <a:fillRect/>
          </a:stretch>
        </p:blipFill>
        <p:spPr>
          <a:xfrm>
            <a:off x="435819" y="3163287"/>
            <a:ext cx="5274310" cy="1423670"/>
          </a:xfrm>
          <a:prstGeom prst="rect">
            <a:avLst/>
          </a:prstGeom>
        </p:spPr>
      </p:pic>
    </p:spTree>
    <p:extLst>
      <p:ext uri="{BB962C8B-B14F-4D97-AF65-F5344CB8AC3E}">
        <p14:creationId xmlns:p14="http://schemas.microsoft.com/office/powerpoint/2010/main" val="342195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a:xfrm>
            <a:off x="475200" y="4840002"/>
            <a:ext cx="3592800" cy="114286"/>
          </a:xfrm>
        </p:spPr>
        <p:txBody>
          <a:bodyPr/>
          <a:lstStyle/>
          <a:p>
            <a:r>
              <a:rPr lang="en-GB"/>
              <a:t>Month 00, YYYY - Title of presentation</a:t>
            </a:r>
            <a:endParaRPr lang="en-AU" dirty="0"/>
          </a:p>
        </p:txBody>
      </p:sp>
      <p:sp>
        <p:nvSpPr>
          <p:cNvPr id="5" name="Slide Number Placeholder 4"/>
          <p:cNvSpPr>
            <a:spLocks noGrp="1"/>
          </p:cNvSpPr>
          <p:nvPr>
            <p:ph type="sldNum" sz="quarter" idx="15"/>
          </p:nvPr>
        </p:nvSpPr>
        <p:spPr>
          <a:xfrm>
            <a:off x="85030" y="4840002"/>
            <a:ext cx="235646" cy="115200"/>
          </a:xfrm>
        </p:spPr>
        <p:txBody>
          <a:bodyPr/>
          <a:lstStyle/>
          <a:p>
            <a:fld id="{E917DE0E-AFB1-41FD-BC35-27DB61CA125F}" type="slidenum">
              <a:rPr lang="en-AU" smtClean="0"/>
              <a:pPr/>
              <a:t>58</a:t>
            </a:fld>
            <a:endParaRPr lang="en-AU" dirty="0"/>
          </a:p>
        </p:txBody>
      </p:sp>
      <p:sp>
        <p:nvSpPr>
          <p:cNvPr id="12" name="Title 9">
            <a:extLst>
              <a:ext uri="{FF2B5EF4-FFF2-40B4-BE49-F238E27FC236}">
                <a16:creationId xmlns:a16="http://schemas.microsoft.com/office/drawing/2014/main" id="{2D4B1A23-8951-44F5-8D37-0DEFCDDBDC9F}"/>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3" name="Title 3">
            <a:extLst>
              <a:ext uri="{FF2B5EF4-FFF2-40B4-BE49-F238E27FC236}">
                <a16:creationId xmlns:a16="http://schemas.microsoft.com/office/drawing/2014/main" id="{EBF577DF-334F-467E-8A6C-3C0D5B422DDE}"/>
              </a:ext>
            </a:extLst>
          </p:cNvPr>
          <p:cNvSpPr txBox="1">
            <a:spLocks/>
          </p:cNvSpPr>
          <p:nvPr/>
        </p:nvSpPr>
        <p:spPr>
          <a:xfrm>
            <a:off x="501280" y="312394"/>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a:t>
            </a:r>
            <a:r>
              <a:rPr lang="zh-CN" altLang="en-US" sz="2400" dirty="0"/>
              <a:t>服务窗口配置</a:t>
            </a:r>
            <a:endParaRPr lang="en-US" sz="2400" dirty="0"/>
          </a:p>
        </p:txBody>
      </p:sp>
      <p:pic>
        <p:nvPicPr>
          <p:cNvPr id="3" name="图片 2">
            <a:extLst>
              <a:ext uri="{FF2B5EF4-FFF2-40B4-BE49-F238E27FC236}">
                <a16:creationId xmlns:a16="http://schemas.microsoft.com/office/drawing/2014/main" id="{4D0EF274-1E89-41B8-FC99-E4B29FDBB763}"/>
              </a:ext>
            </a:extLst>
          </p:cNvPr>
          <p:cNvPicPr>
            <a:picLocks noChangeAspect="1"/>
          </p:cNvPicPr>
          <p:nvPr/>
        </p:nvPicPr>
        <p:blipFill>
          <a:blip r:embed="rId2"/>
          <a:stretch>
            <a:fillRect/>
          </a:stretch>
        </p:blipFill>
        <p:spPr>
          <a:xfrm>
            <a:off x="435819" y="915566"/>
            <a:ext cx="5274310" cy="1464310"/>
          </a:xfrm>
          <a:prstGeom prst="rect">
            <a:avLst/>
          </a:prstGeom>
        </p:spPr>
      </p:pic>
      <p:pic>
        <p:nvPicPr>
          <p:cNvPr id="7" name="图片 6">
            <a:extLst>
              <a:ext uri="{FF2B5EF4-FFF2-40B4-BE49-F238E27FC236}">
                <a16:creationId xmlns:a16="http://schemas.microsoft.com/office/drawing/2014/main" id="{547AD0D4-56FF-62DD-0A13-112375E1B8CB}"/>
              </a:ext>
            </a:extLst>
          </p:cNvPr>
          <p:cNvPicPr>
            <a:picLocks noChangeAspect="1"/>
          </p:cNvPicPr>
          <p:nvPr/>
        </p:nvPicPr>
        <p:blipFill>
          <a:blip r:embed="rId3"/>
          <a:stretch>
            <a:fillRect/>
          </a:stretch>
        </p:blipFill>
        <p:spPr>
          <a:xfrm>
            <a:off x="435819" y="2518285"/>
            <a:ext cx="5274310" cy="1322070"/>
          </a:xfrm>
          <a:prstGeom prst="rect">
            <a:avLst/>
          </a:prstGeom>
        </p:spPr>
      </p:pic>
    </p:spTree>
    <p:extLst>
      <p:ext uri="{BB962C8B-B14F-4D97-AF65-F5344CB8AC3E}">
        <p14:creationId xmlns:p14="http://schemas.microsoft.com/office/powerpoint/2010/main" val="20891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a:xfrm>
            <a:off x="475200" y="4840002"/>
            <a:ext cx="3592800" cy="114286"/>
          </a:xfrm>
        </p:spPr>
        <p:txBody>
          <a:bodyPr/>
          <a:lstStyle/>
          <a:p>
            <a:r>
              <a:rPr lang="en-GB"/>
              <a:t>Month 00, YYYY - Title of presentation</a:t>
            </a:r>
            <a:endParaRPr lang="en-AU" dirty="0"/>
          </a:p>
        </p:txBody>
      </p:sp>
      <p:sp>
        <p:nvSpPr>
          <p:cNvPr id="5" name="Slide Number Placeholder 4"/>
          <p:cNvSpPr>
            <a:spLocks noGrp="1"/>
          </p:cNvSpPr>
          <p:nvPr>
            <p:ph type="sldNum" sz="quarter" idx="15"/>
          </p:nvPr>
        </p:nvSpPr>
        <p:spPr>
          <a:xfrm>
            <a:off x="85030" y="4840002"/>
            <a:ext cx="235646" cy="115200"/>
          </a:xfrm>
        </p:spPr>
        <p:txBody>
          <a:bodyPr/>
          <a:lstStyle/>
          <a:p>
            <a:fld id="{E917DE0E-AFB1-41FD-BC35-27DB61CA125F}" type="slidenum">
              <a:rPr lang="en-AU" smtClean="0"/>
              <a:pPr/>
              <a:t>59</a:t>
            </a:fld>
            <a:endParaRPr lang="en-AU" dirty="0"/>
          </a:p>
        </p:txBody>
      </p:sp>
      <p:sp>
        <p:nvSpPr>
          <p:cNvPr id="9" name="文本框 8">
            <a:extLst>
              <a:ext uri="{FF2B5EF4-FFF2-40B4-BE49-F238E27FC236}">
                <a16:creationId xmlns:a16="http://schemas.microsoft.com/office/drawing/2014/main" id="{5B81A3EC-A3EF-4254-B7DA-0399A7DF0F91}"/>
              </a:ext>
            </a:extLst>
          </p:cNvPr>
          <p:cNvSpPr txBox="1"/>
          <p:nvPr/>
        </p:nvSpPr>
        <p:spPr>
          <a:xfrm>
            <a:off x="400728" y="987574"/>
            <a:ext cx="8563760" cy="2123658"/>
          </a:xfrm>
          <a:prstGeom prst="rect">
            <a:avLst/>
          </a:prstGeom>
          <a:noFill/>
        </p:spPr>
        <p:txBody>
          <a:bodyPr wrap="square">
            <a:spAutoFit/>
          </a:bodyPr>
          <a:lstStyle/>
          <a:p>
            <a:pPr>
              <a:spcBef>
                <a:spcPts val="600"/>
              </a:spcBef>
              <a:buClr>
                <a:schemeClr val="accent2"/>
              </a:buClr>
            </a:pPr>
            <a:r>
              <a:rPr lang="zh-CN" altLang="zh-CN" sz="1800" b="1" kern="100" dirty="0">
                <a:solidFill>
                  <a:srgbClr val="43426F"/>
                </a:solidFill>
                <a:effectLst/>
                <a:latin typeface="等线" panose="02010600030101010101" pitchFamily="2" charset="-122"/>
                <a:ea typeface="等线" panose="02010600030101010101" pitchFamily="2" charset="-122"/>
                <a:cs typeface="Times New Roman" panose="02020603050405020304" pitchFamily="18" charset="0"/>
              </a:rPr>
              <a:t>如何</a:t>
            </a:r>
            <a:r>
              <a:rPr lang="zh-CN" altLang="en-US" sz="1800" b="1" kern="100" dirty="0">
                <a:solidFill>
                  <a:srgbClr val="43426F"/>
                </a:solidFill>
                <a:effectLst/>
                <a:latin typeface="等线" panose="02010600030101010101" pitchFamily="2" charset="-122"/>
                <a:ea typeface="等线" panose="02010600030101010101" pitchFamily="2" charset="-122"/>
                <a:cs typeface="Times New Roman" panose="02020603050405020304" pitchFamily="18" charset="0"/>
              </a:rPr>
              <a:t>新建</a:t>
            </a:r>
            <a:r>
              <a:rPr lang="zh-CN" altLang="zh-CN" sz="1800" b="1" kern="100" dirty="0">
                <a:solidFill>
                  <a:srgbClr val="43426F"/>
                </a:solidFill>
                <a:effectLst/>
                <a:latin typeface="等线" panose="02010600030101010101" pitchFamily="2" charset="-122"/>
                <a:ea typeface="等线" panose="02010600030101010101" pitchFamily="2" charset="-122"/>
                <a:cs typeface="Times New Roman" panose="02020603050405020304" pitchFamily="18" charset="0"/>
              </a:rPr>
              <a:t>“每日食品消耗”</a:t>
            </a:r>
            <a:endParaRPr lang="zh-CN" altLang="zh-CN" sz="1800" kern="100" dirty="0">
              <a:solidFill>
                <a:srgbClr val="43426F"/>
              </a:solidFill>
              <a:effectLst/>
              <a:latin typeface="等线" panose="02010600030101010101" pitchFamily="2" charset="-122"/>
              <a:ea typeface="等线" panose="02010600030101010101" pitchFamily="2" charset="-122"/>
              <a:cs typeface="Times New Roman" panose="02020603050405020304" pitchFamily="18" charset="0"/>
            </a:endParaRPr>
          </a:p>
          <a:p>
            <a:pPr>
              <a:spcBef>
                <a:spcPts val="600"/>
              </a:spcBef>
              <a:buClr>
                <a:schemeClr val="accent2"/>
              </a:buClr>
              <a:buFont typeface="Wingdings" panose="05000000000000000000" pitchFamily="2" charset="2"/>
            </a:pP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a:t>
            </a:r>
            <a:r>
              <a:rPr lang="en-US"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1</a:t>
            </a: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）点击“每日食品消耗”中的“新建”；</a:t>
            </a:r>
          </a:p>
          <a:p>
            <a:pPr>
              <a:spcBef>
                <a:spcPts val="600"/>
              </a:spcBef>
              <a:buClr>
                <a:schemeClr val="accent2"/>
              </a:buClr>
              <a:buFont typeface="Wingdings" panose="05000000000000000000" pitchFamily="2" charset="2"/>
            </a:pP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a:t>
            </a:r>
            <a:r>
              <a:rPr lang="en-US"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2</a:t>
            </a: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）选择“日期”并点击“新建”；</a:t>
            </a:r>
          </a:p>
          <a:p>
            <a:pPr>
              <a:spcBef>
                <a:spcPts val="600"/>
              </a:spcBef>
              <a:buClr>
                <a:schemeClr val="accent2"/>
              </a:buClr>
              <a:buFont typeface="Wingdings" panose="05000000000000000000" pitchFamily="2" charset="2"/>
            </a:pP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a:t>
            </a:r>
            <a:r>
              <a:rPr lang="en-US"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3</a:t>
            </a: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）选择“添加物品</a:t>
            </a:r>
          </a:p>
          <a:p>
            <a:pPr>
              <a:spcBef>
                <a:spcPts val="600"/>
              </a:spcBef>
              <a:buClr>
                <a:schemeClr val="accent2"/>
              </a:buClr>
              <a:buFont typeface="Wingdings" panose="05000000000000000000" pitchFamily="2" charset="2"/>
            </a:pP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a:t>
            </a:r>
            <a:r>
              <a:rPr lang="en-US"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4</a:t>
            </a: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）选择所需消耗物品填写消耗数量</a:t>
            </a:r>
            <a:r>
              <a:rPr lang="en-US"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a:t>
            </a: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点击“添加”并填写“实际就餐人数”及“销售额”（现金</a:t>
            </a:r>
            <a:r>
              <a:rPr lang="en-US"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,IC</a:t>
            </a: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卡或消费券）；</a:t>
            </a:r>
          </a:p>
          <a:p>
            <a:pPr>
              <a:spcBef>
                <a:spcPts val="600"/>
              </a:spcBef>
              <a:buClr>
                <a:schemeClr val="accent2"/>
              </a:buClr>
              <a:buFont typeface="Wingdings" panose="05000000000000000000" pitchFamily="2" charset="2"/>
            </a:pP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a:t>
            </a:r>
            <a:r>
              <a:rPr lang="en-US"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5</a:t>
            </a:r>
            <a:r>
              <a:rPr lang="zh-CN" altLang="zh-CN" sz="1400" b="1" kern="100" dirty="0">
                <a:solidFill>
                  <a:schemeClr val="accent1"/>
                </a:solidFill>
                <a:latin typeface="等线" panose="02010600030101010101" pitchFamily="2" charset="-122"/>
                <a:ea typeface="等线" panose="02010600030101010101" pitchFamily="2" charset="-122"/>
                <a:cs typeface="Times New Roman" panose="02020603050405020304" pitchFamily="18" charset="0"/>
              </a:rPr>
              <a:t>）点击保存并提交；</a:t>
            </a:r>
          </a:p>
          <a:p>
            <a:pPr marL="0" lvl="1">
              <a:spcBef>
                <a:spcPts val="600"/>
              </a:spcBef>
              <a:buClr>
                <a:schemeClr val="accent2"/>
              </a:buClr>
            </a:pPr>
            <a:endParaRPr lang="en-US" altLang="zh-CN" sz="1400" dirty="0">
              <a:solidFill>
                <a:schemeClr val="accent1"/>
              </a:solidFill>
            </a:endParaRPr>
          </a:p>
        </p:txBody>
      </p:sp>
      <p:sp>
        <p:nvSpPr>
          <p:cNvPr id="10" name="Title 9">
            <a:extLst>
              <a:ext uri="{FF2B5EF4-FFF2-40B4-BE49-F238E27FC236}">
                <a16:creationId xmlns:a16="http://schemas.microsoft.com/office/drawing/2014/main" id="{A0CCD065-BED9-4117-99C3-9E582EB8B51B}"/>
              </a:ext>
            </a:extLst>
          </p:cNvPr>
          <p:cNvSpPr>
            <a:spLocks noGrp="1"/>
          </p:cNvSpPr>
          <p:nvPr>
            <p:ph type="title"/>
          </p:nvPr>
        </p:nvSpPr>
        <p:spPr>
          <a:xfrm>
            <a:off x="466726" y="302400"/>
            <a:ext cx="8205787" cy="1159584"/>
          </a:xfrm>
        </p:spPr>
        <p:txBody>
          <a:bodyPr>
            <a:normAutofit/>
          </a:bodyPr>
          <a:lstStyle/>
          <a:p>
            <a:br>
              <a:rPr lang="zh-CN" altLang="en-US" dirty="0"/>
            </a:br>
            <a:endParaRPr lang="en-US" noProof="0" dirty="0"/>
          </a:p>
        </p:txBody>
      </p:sp>
      <p:sp>
        <p:nvSpPr>
          <p:cNvPr id="12" name="Title 3">
            <a:extLst>
              <a:ext uri="{FF2B5EF4-FFF2-40B4-BE49-F238E27FC236}">
                <a16:creationId xmlns:a16="http://schemas.microsoft.com/office/drawing/2014/main" id="{737FA325-9E50-463B-80F3-0DEDE8B4799A}"/>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a:t>
            </a:r>
            <a:r>
              <a:rPr lang="zh-CN" altLang="en-US" sz="2400" dirty="0"/>
              <a:t>每日食品消耗</a:t>
            </a:r>
            <a:endParaRPr lang="en-US" sz="2400" dirty="0"/>
          </a:p>
        </p:txBody>
      </p:sp>
      <p:pic>
        <p:nvPicPr>
          <p:cNvPr id="3" name="图片 2">
            <a:extLst>
              <a:ext uri="{FF2B5EF4-FFF2-40B4-BE49-F238E27FC236}">
                <a16:creationId xmlns:a16="http://schemas.microsoft.com/office/drawing/2014/main" id="{F4CBFEC4-7A76-D3C5-8D8F-CAF98C5D7A5E}"/>
              </a:ext>
            </a:extLst>
          </p:cNvPr>
          <p:cNvPicPr>
            <a:picLocks noChangeAspect="1"/>
          </p:cNvPicPr>
          <p:nvPr/>
        </p:nvPicPr>
        <p:blipFill>
          <a:blip r:embed="rId2"/>
          <a:stretch>
            <a:fillRect/>
          </a:stretch>
        </p:blipFill>
        <p:spPr>
          <a:xfrm>
            <a:off x="611560" y="2971904"/>
            <a:ext cx="5343525" cy="1419225"/>
          </a:xfrm>
          <a:prstGeom prst="rect">
            <a:avLst/>
          </a:prstGeom>
        </p:spPr>
      </p:pic>
    </p:spTree>
    <p:extLst>
      <p:ext uri="{BB962C8B-B14F-4D97-AF65-F5344CB8AC3E}">
        <p14:creationId xmlns:p14="http://schemas.microsoft.com/office/powerpoint/2010/main" val="19576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455055-6A16-60E1-B619-F4AF0C179C47}"/>
              </a:ext>
            </a:extLst>
          </p:cNvPr>
          <p:cNvSpPr>
            <a:spLocks noGrp="1"/>
          </p:cNvSpPr>
          <p:nvPr>
            <p:ph type="title"/>
          </p:nvPr>
        </p:nvSpPr>
        <p:spPr/>
        <p:txBody>
          <a:bodyPr/>
          <a:lstStyle/>
          <a:p>
            <a:r>
              <a:rPr lang="zh-CN" altLang="en-US" dirty="0">
                <a:latin typeface="+mj-ea"/>
              </a:rPr>
              <a:t>系统总览 </a:t>
            </a:r>
            <a:r>
              <a:rPr lang="en-US" altLang="zh-CN" dirty="0">
                <a:latin typeface="+mj-ea"/>
              </a:rPr>
              <a:t>- </a:t>
            </a:r>
            <a:r>
              <a:rPr lang="zh-CN" altLang="en-US" sz="2400" dirty="0">
                <a:latin typeface="+mj-ea"/>
              </a:rPr>
              <a:t>系统登入</a:t>
            </a:r>
          </a:p>
        </p:txBody>
      </p:sp>
      <p:sp>
        <p:nvSpPr>
          <p:cNvPr id="5" name="灯片编号占位符 4">
            <a:extLst>
              <a:ext uri="{FF2B5EF4-FFF2-40B4-BE49-F238E27FC236}">
                <a16:creationId xmlns:a16="http://schemas.microsoft.com/office/drawing/2014/main" id="{CF55F55D-97A8-A146-CAC3-F9E041703881}"/>
              </a:ext>
            </a:extLst>
          </p:cNvPr>
          <p:cNvSpPr>
            <a:spLocks noGrp="1"/>
          </p:cNvSpPr>
          <p:nvPr>
            <p:ph type="sldNum" sz="quarter" idx="15"/>
          </p:nvPr>
        </p:nvSpPr>
        <p:spPr/>
        <p:txBody>
          <a:bodyPr/>
          <a:lstStyle/>
          <a:p>
            <a:fld id="{E917DE0E-AFB1-41FD-BC35-27DB61CA125F}" type="slidenum">
              <a:rPr lang="en-AU" smtClean="0"/>
              <a:pPr/>
              <a:t>6</a:t>
            </a:fld>
            <a:endParaRPr lang="en-AU" dirty="0"/>
          </a:p>
        </p:txBody>
      </p:sp>
      <p:sp>
        <p:nvSpPr>
          <p:cNvPr id="6" name="文本框 5">
            <a:extLst>
              <a:ext uri="{FF2B5EF4-FFF2-40B4-BE49-F238E27FC236}">
                <a16:creationId xmlns:a16="http://schemas.microsoft.com/office/drawing/2014/main" id="{8BDF46D8-BB8E-F74B-A7B6-734A50997161}"/>
              </a:ext>
            </a:extLst>
          </p:cNvPr>
          <p:cNvSpPr txBox="1"/>
          <p:nvPr/>
        </p:nvSpPr>
        <p:spPr>
          <a:xfrm>
            <a:off x="471600" y="821067"/>
            <a:ext cx="8099773" cy="696794"/>
          </a:xfrm>
          <a:prstGeom prst="rect">
            <a:avLst/>
          </a:prstGeom>
          <a:noFill/>
        </p:spPr>
        <p:txBody>
          <a:bodyPr wrap="square">
            <a:spAutoFit/>
          </a:bodyPr>
          <a:lstStyle/>
          <a:p>
            <a:pPr marL="285750" lvl="0" indent="-285750" algn="l">
              <a:lnSpc>
                <a:spcPct val="150000"/>
              </a:lnSpc>
              <a:buClr>
                <a:srgbClr val="FF0000"/>
              </a:buClr>
              <a:buFont typeface="Arial" panose="020B0604020202020204" pitchFamily="34" charset="0"/>
              <a:buChar char="•"/>
            </a:pPr>
            <a:r>
              <a:rPr lang="zh-CN" altLang="en-US" sz="1400" dirty="0">
                <a:solidFill>
                  <a:schemeClr val="accent1"/>
                </a:solidFill>
                <a:latin typeface="+mn-ea"/>
              </a:rPr>
              <a:t>成本中心选择页面</a:t>
            </a:r>
            <a:r>
              <a:rPr lang="zh-CN" altLang="zh-CN" sz="1400" dirty="0">
                <a:solidFill>
                  <a:schemeClr val="accent1"/>
                </a:solidFill>
                <a:latin typeface="+mn-ea"/>
              </a:rPr>
              <a:t>最多</a:t>
            </a:r>
            <a:r>
              <a:rPr lang="zh-CN" altLang="en-US" sz="1400" dirty="0">
                <a:solidFill>
                  <a:schemeClr val="accent1"/>
                </a:solidFill>
                <a:latin typeface="+mn-ea"/>
              </a:rPr>
              <a:t>可</a:t>
            </a:r>
            <a:r>
              <a:rPr lang="zh-CN" altLang="zh-CN" sz="1400" dirty="0">
                <a:solidFill>
                  <a:schemeClr val="accent1"/>
                </a:solidFill>
                <a:latin typeface="+mn-ea"/>
              </a:rPr>
              <a:t>显示</a:t>
            </a:r>
            <a:r>
              <a:rPr lang="en-US" altLang="zh-CN" sz="1400" dirty="0">
                <a:solidFill>
                  <a:schemeClr val="accent1"/>
                </a:solidFill>
                <a:latin typeface="+mn-ea"/>
              </a:rPr>
              <a:t>8</a:t>
            </a:r>
            <a:r>
              <a:rPr lang="zh-CN" altLang="en-US" sz="1400" dirty="0">
                <a:solidFill>
                  <a:schemeClr val="accent1"/>
                </a:solidFill>
                <a:latin typeface="+mn-ea"/>
              </a:rPr>
              <a:t>个可访问成本中心；</a:t>
            </a:r>
            <a:endParaRPr lang="en-US" altLang="zh-CN" sz="1400" dirty="0">
              <a:solidFill>
                <a:schemeClr val="accent1"/>
              </a:solidFill>
              <a:latin typeface="+mn-ea"/>
            </a:endParaRPr>
          </a:p>
          <a:p>
            <a:pPr lvl="0" algn="l">
              <a:lnSpc>
                <a:spcPct val="150000"/>
              </a:lnSpc>
              <a:buClr>
                <a:srgbClr val="FF0000"/>
              </a:buClr>
            </a:pPr>
            <a:r>
              <a:rPr lang="zh-CN" altLang="en-US" sz="1400" dirty="0">
                <a:solidFill>
                  <a:schemeClr val="accent1"/>
                </a:solidFill>
                <a:latin typeface="+mn-ea"/>
              </a:rPr>
              <a:t>其余</a:t>
            </a:r>
            <a:r>
              <a:rPr lang="zh-CN" altLang="zh-CN" sz="1400" dirty="0">
                <a:solidFill>
                  <a:schemeClr val="accent1"/>
                </a:solidFill>
                <a:latin typeface="+mn-ea"/>
              </a:rPr>
              <a:t>的</a:t>
            </a:r>
            <a:r>
              <a:rPr lang="zh-CN" altLang="en-US" sz="1400" dirty="0">
                <a:solidFill>
                  <a:schemeClr val="accent1"/>
                </a:solidFill>
                <a:latin typeface="+mn-ea"/>
              </a:rPr>
              <a:t>成本中心将</a:t>
            </a:r>
            <a:r>
              <a:rPr lang="zh-CN" altLang="zh-CN" sz="1400" dirty="0">
                <a:solidFill>
                  <a:schemeClr val="accent1"/>
                </a:solidFill>
                <a:latin typeface="+mn-ea"/>
              </a:rPr>
              <a:t>被隐藏，需</a:t>
            </a:r>
            <a:r>
              <a:rPr lang="zh-CN" altLang="en-US" sz="1400" dirty="0">
                <a:solidFill>
                  <a:schemeClr val="accent1"/>
                </a:solidFill>
                <a:latin typeface="+mn-ea"/>
              </a:rPr>
              <a:t>输入成本中心</a:t>
            </a:r>
            <a:r>
              <a:rPr lang="zh-CN" altLang="zh-CN" sz="1400" dirty="0">
                <a:solidFill>
                  <a:schemeClr val="accent1"/>
                </a:solidFill>
                <a:latin typeface="+mn-ea"/>
              </a:rPr>
              <a:t>编号</a:t>
            </a:r>
            <a:r>
              <a:rPr lang="zh-CN" altLang="en-US" sz="1400" dirty="0">
                <a:solidFill>
                  <a:schemeClr val="accent1"/>
                </a:solidFill>
                <a:latin typeface="+mn-ea"/>
              </a:rPr>
              <a:t>进行搜索</a:t>
            </a:r>
            <a:endParaRPr lang="zh-CN" altLang="zh-CN" sz="1400" dirty="0">
              <a:solidFill>
                <a:schemeClr val="accent1"/>
              </a:solidFill>
              <a:latin typeface="+mn-ea"/>
            </a:endParaRPr>
          </a:p>
        </p:txBody>
      </p:sp>
      <p:pic>
        <p:nvPicPr>
          <p:cNvPr id="7" name="图片 6">
            <a:extLst>
              <a:ext uri="{FF2B5EF4-FFF2-40B4-BE49-F238E27FC236}">
                <a16:creationId xmlns:a16="http://schemas.microsoft.com/office/drawing/2014/main" id="{ED55BA48-E2E8-8F8B-F3F6-C9482CE36BFE}"/>
              </a:ext>
            </a:extLst>
          </p:cNvPr>
          <p:cNvPicPr>
            <a:picLocks noChangeAspect="1"/>
          </p:cNvPicPr>
          <p:nvPr/>
        </p:nvPicPr>
        <p:blipFill>
          <a:blip r:embed="rId3"/>
          <a:stretch>
            <a:fillRect/>
          </a:stretch>
        </p:blipFill>
        <p:spPr>
          <a:xfrm>
            <a:off x="4823426" y="1779661"/>
            <a:ext cx="3639220" cy="2664296"/>
          </a:xfrm>
          <a:prstGeom prst="rect">
            <a:avLst/>
          </a:prstGeom>
        </p:spPr>
      </p:pic>
      <p:pic>
        <p:nvPicPr>
          <p:cNvPr id="8" name="图片 7">
            <a:extLst>
              <a:ext uri="{FF2B5EF4-FFF2-40B4-BE49-F238E27FC236}">
                <a16:creationId xmlns:a16="http://schemas.microsoft.com/office/drawing/2014/main" id="{49ED578B-DDD5-D03F-ACC0-E4EFC6132B88}"/>
              </a:ext>
            </a:extLst>
          </p:cNvPr>
          <p:cNvPicPr>
            <a:picLocks noChangeAspect="1"/>
          </p:cNvPicPr>
          <p:nvPr/>
        </p:nvPicPr>
        <p:blipFill>
          <a:blip r:embed="rId4"/>
          <a:stretch>
            <a:fillRect/>
          </a:stretch>
        </p:blipFill>
        <p:spPr>
          <a:xfrm>
            <a:off x="662434" y="1563600"/>
            <a:ext cx="4244529" cy="3096419"/>
          </a:xfrm>
          <a:prstGeom prst="rect">
            <a:avLst/>
          </a:prstGeom>
        </p:spPr>
      </p:pic>
    </p:spTree>
    <p:extLst>
      <p:ext uri="{BB962C8B-B14F-4D97-AF65-F5344CB8AC3E}">
        <p14:creationId xmlns:p14="http://schemas.microsoft.com/office/powerpoint/2010/main" val="30278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a:xfrm>
            <a:off x="475200" y="4840002"/>
            <a:ext cx="3592800" cy="114286"/>
          </a:xfrm>
        </p:spPr>
        <p:txBody>
          <a:bodyPr/>
          <a:lstStyle/>
          <a:p>
            <a:r>
              <a:rPr lang="en-GB"/>
              <a:t>Month 00, YYYY - Title of presentation</a:t>
            </a:r>
            <a:endParaRPr lang="en-AU" dirty="0"/>
          </a:p>
        </p:txBody>
      </p:sp>
      <p:sp>
        <p:nvSpPr>
          <p:cNvPr id="5" name="Slide Number Placeholder 4"/>
          <p:cNvSpPr>
            <a:spLocks noGrp="1"/>
          </p:cNvSpPr>
          <p:nvPr>
            <p:ph type="sldNum" sz="quarter" idx="15"/>
          </p:nvPr>
        </p:nvSpPr>
        <p:spPr>
          <a:xfrm>
            <a:off x="85030" y="4840002"/>
            <a:ext cx="235646" cy="115200"/>
          </a:xfrm>
        </p:spPr>
        <p:txBody>
          <a:bodyPr/>
          <a:lstStyle/>
          <a:p>
            <a:fld id="{E917DE0E-AFB1-41FD-BC35-27DB61CA125F}" type="slidenum">
              <a:rPr lang="en-AU" smtClean="0"/>
              <a:pPr/>
              <a:t>60</a:t>
            </a:fld>
            <a:endParaRPr lang="en-AU" dirty="0"/>
          </a:p>
        </p:txBody>
      </p:sp>
      <p:sp>
        <p:nvSpPr>
          <p:cNvPr id="10" name="Title 9">
            <a:extLst>
              <a:ext uri="{FF2B5EF4-FFF2-40B4-BE49-F238E27FC236}">
                <a16:creationId xmlns:a16="http://schemas.microsoft.com/office/drawing/2014/main" id="{A0CCD065-BED9-4117-99C3-9E582EB8B51B}"/>
              </a:ext>
            </a:extLst>
          </p:cNvPr>
          <p:cNvSpPr>
            <a:spLocks noGrp="1"/>
          </p:cNvSpPr>
          <p:nvPr>
            <p:ph type="title"/>
          </p:nvPr>
        </p:nvSpPr>
        <p:spPr>
          <a:xfrm>
            <a:off x="466726" y="302400"/>
            <a:ext cx="8205787" cy="1159584"/>
          </a:xfrm>
        </p:spPr>
        <p:txBody>
          <a:bodyPr>
            <a:normAutofit/>
          </a:bodyPr>
          <a:lstStyle/>
          <a:p>
            <a:br>
              <a:rPr lang="zh-CN" altLang="en-US" dirty="0"/>
            </a:br>
            <a:endParaRPr lang="en-US" noProof="0" dirty="0"/>
          </a:p>
        </p:txBody>
      </p:sp>
      <p:sp>
        <p:nvSpPr>
          <p:cNvPr id="12" name="Title 3">
            <a:extLst>
              <a:ext uri="{FF2B5EF4-FFF2-40B4-BE49-F238E27FC236}">
                <a16:creationId xmlns:a16="http://schemas.microsoft.com/office/drawing/2014/main" id="{737FA325-9E50-463B-80F3-0DEDE8B4799A}"/>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a:t>
            </a:r>
            <a:r>
              <a:rPr lang="zh-CN" altLang="en-US" sz="2400" dirty="0"/>
              <a:t>每日食品消耗</a:t>
            </a:r>
            <a:endParaRPr lang="en-US" sz="2400" dirty="0"/>
          </a:p>
        </p:txBody>
      </p:sp>
      <p:pic>
        <p:nvPicPr>
          <p:cNvPr id="7" name="图片 6">
            <a:extLst>
              <a:ext uri="{FF2B5EF4-FFF2-40B4-BE49-F238E27FC236}">
                <a16:creationId xmlns:a16="http://schemas.microsoft.com/office/drawing/2014/main" id="{09AC1B37-6D9A-1AE8-9C95-C871C78F58AE}"/>
              </a:ext>
            </a:extLst>
          </p:cNvPr>
          <p:cNvPicPr>
            <a:picLocks noChangeAspect="1"/>
          </p:cNvPicPr>
          <p:nvPr/>
        </p:nvPicPr>
        <p:blipFill>
          <a:blip r:embed="rId2"/>
          <a:stretch>
            <a:fillRect/>
          </a:stretch>
        </p:blipFill>
        <p:spPr>
          <a:xfrm>
            <a:off x="611560" y="1034717"/>
            <a:ext cx="7532764" cy="3193217"/>
          </a:xfrm>
          <a:prstGeom prst="rect">
            <a:avLst/>
          </a:prstGeom>
        </p:spPr>
      </p:pic>
    </p:spTree>
    <p:extLst>
      <p:ext uri="{BB962C8B-B14F-4D97-AF65-F5344CB8AC3E}">
        <p14:creationId xmlns:p14="http://schemas.microsoft.com/office/powerpoint/2010/main" val="23048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a:xfrm>
            <a:off x="475200" y="4840002"/>
            <a:ext cx="3592800" cy="114286"/>
          </a:xfrm>
        </p:spPr>
        <p:txBody>
          <a:bodyPr/>
          <a:lstStyle/>
          <a:p>
            <a:r>
              <a:rPr lang="en-GB"/>
              <a:t>Month 00, YYYY - Title of presentation</a:t>
            </a:r>
            <a:endParaRPr lang="en-AU" dirty="0"/>
          </a:p>
        </p:txBody>
      </p:sp>
      <p:sp>
        <p:nvSpPr>
          <p:cNvPr id="5" name="Slide Number Placeholder 4"/>
          <p:cNvSpPr>
            <a:spLocks noGrp="1"/>
          </p:cNvSpPr>
          <p:nvPr>
            <p:ph type="sldNum" sz="quarter" idx="15"/>
          </p:nvPr>
        </p:nvSpPr>
        <p:spPr>
          <a:xfrm>
            <a:off x="85030" y="4840002"/>
            <a:ext cx="235646" cy="115200"/>
          </a:xfrm>
        </p:spPr>
        <p:txBody>
          <a:bodyPr/>
          <a:lstStyle/>
          <a:p>
            <a:fld id="{E917DE0E-AFB1-41FD-BC35-27DB61CA125F}" type="slidenum">
              <a:rPr lang="en-AU" smtClean="0"/>
              <a:pPr/>
              <a:t>61</a:t>
            </a:fld>
            <a:endParaRPr lang="en-AU" dirty="0"/>
          </a:p>
        </p:txBody>
      </p:sp>
      <p:sp>
        <p:nvSpPr>
          <p:cNvPr id="10" name="Title 9">
            <a:extLst>
              <a:ext uri="{FF2B5EF4-FFF2-40B4-BE49-F238E27FC236}">
                <a16:creationId xmlns:a16="http://schemas.microsoft.com/office/drawing/2014/main" id="{A0CCD065-BED9-4117-99C3-9E582EB8B51B}"/>
              </a:ext>
            </a:extLst>
          </p:cNvPr>
          <p:cNvSpPr>
            <a:spLocks noGrp="1"/>
          </p:cNvSpPr>
          <p:nvPr>
            <p:ph type="title"/>
          </p:nvPr>
        </p:nvSpPr>
        <p:spPr>
          <a:xfrm>
            <a:off x="466726" y="302400"/>
            <a:ext cx="8205787" cy="1159584"/>
          </a:xfrm>
        </p:spPr>
        <p:txBody>
          <a:bodyPr>
            <a:normAutofit/>
          </a:bodyPr>
          <a:lstStyle/>
          <a:p>
            <a:br>
              <a:rPr lang="zh-CN" altLang="en-US" dirty="0"/>
            </a:br>
            <a:endParaRPr lang="en-US" noProof="0" dirty="0"/>
          </a:p>
        </p:txBody>
      </p:sp>
      <p:sp>
        <p:nvSpPr>
          <p:cNvPr id="12" name="Title 3">
            <a:extLst>
              <a:ext uri="{FF2B5EF4-FFF2-40B4-BE49-F238E27FC236}">
                <a16:creationId xmlns:a16="http://schemas.microsoft.com/office/drawing/2014/main" id="{737FA325-9E50-463B-80F3-0DEDE8B4799A}"/>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a:t>
            </a:r>
            <a:r>
              <a:rPr lang="zh-CN" altLang="en-US" sz="2400" dirty="0"/>
              <a:t>每日食品消耗</a:t>
            </a:r>
            <a:endParaRPr lang="en-US" sz="2400" dirty="0"/>
          </a:p>
        </p:txBody>
      </p:sp>
      <p:pic>
        <p:nvPicPr>
          <p:cNvPr id="2" name="图片 1">
            <a:extLst>
              <a:ext uri="{FF2B5EF4-FFF2-40B4-BE49-F238E27FC236}">
                <a16:creationId xmlns:a16="http://schemas.microsoft.com/office/drawing/2014/main" id="{F67BD13D-45B3-6B67-A3B7-C9AB7829F85E}"/>
              </a:ext>
            </a:extLst>
          </p:cNvPr>
          <p:cNvPicPr>
            <a:picLocks noChangeAspect="1"/>
          </p:cNvPicPr>
          <p:nvPr/>
        </p:nvPicPr>
        <p:blipFill>
          <a:blip r:embed="rId2"/>
          <a:stretch>
            <a:fillRect/>
          </a:stretch>
        </p:blipFill>
        <p:spPr>
          <a:xfrm>
            <a:off x="611560" y="882192"/>
            <a:ext cx="5274310" cy="1436370"/>
          </a:xfrm>
          <a:prstGeom prst="rect">
            <a:avLst/>
          </a:prstGeom>
        </p:spPr>
      </p:pic>
      <p:pic>
        <p:nvPicPr>
          <p:cNvPr id="3" name="图片 2">
            <a:extLst>
              <a:ext uri="{FF2B5EF4-FFF2-40B4-BE49-F238E27FC236}">
                <a16:creationId xmlns:a16="http://schemas.microsoft.com/office/drawing/2014/main" id="{02D5736A-FA1E-9F87-868A-09AFB6FD6885}"/>
              </a:ext>
            </a:extLst>
          </p:cNvPr>
          <p:cNvPicPr>
            <a:picLocks noChangeAspect="1"/>
          </p:cNvPicPr>
          <p:nvPr/>
        </p:nvPicPr>
        <p:blipFill>
          <a:blip r:embed="rId3"/>
          <a:stretch>
            <a:fillRect/>
          </a:stretch>
        </p:blipFill>
        <p:spPr>
          <a:xfrm>
            <a:off x="611560" y="2512661"/>
            <a:ext cx="5274310" cy="1797685"/>
          </a:xfrm>
          <a:prstGeom prst="rect">
            <a:avLst/>
          </a:prstGeom>
        </p:spPr>
      </p:pic>
    </p:spTree>
    <p:extLst>
      <p:ext uri="{BB962C8B-B14F-4D97-AF65-F5344CB8AC3E}">
        <p14:creationId xmlns:p14="http://schemas.microsoft.com/office/powerpoint/2010/main" val="40714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a:xfrm>
            <a:off x="475200" y="4840002"/>
            <a:ext cx="3592800" cy="114286"/>
          </a:xfrm>
        </p:spPr>
        <p:txBody>
          <a:bodyPr/>
          <a:lstStyle/>
          <a:p>
            <a:r>
              <a:rPr lang="en-GB"/>
              <a:t>Month 00, YYYY - Title of presentation</a:t>
            </a:r>
            <a:endParaRPr lang="en-AU" dirty="0"/>
          </a:p>
        </p:txBody>
      </p:sp>
      <p:sp>
        <p:nvSpPr>
          <p:cNvPr id="5" name="Slide Number Placeholder 4"/>
          <p:cNvSpPr>
            <a:spLocks noGrp="1"/>
          </p:cNvSpPr>
          <p:nvPr>
            <p:ph type="sldNum" sz="quarter" idx="15"/>
          </p:nvPr>
        </p:nvSpPr>
        <p:spPr>
          <a:xfrm>
            <a:off x="85030" y="4840002"/>
            <a:ext cx="235646" cy="115200"/>
          </a:xfrm>
        </p:spPr>
        <p:txBody>
          <a:bodyPr/>
          <a:lstStyle/>
          <a:p>
            <a:fld id="{E917DE0E-AFB1-41FD-BC35-27DB61CA125F}" type="slidenum">
              <a:rPr lang="en-AU" smtClean="0"/>
              <a:pPr/>
              <a:t>62</a:t>
            </a:fld>
            <a:endParaRPr lang="en-AU" dirty="0"/>
          </a:p>
        </p:txBody>
      </p:sp>
      <p:sp>
        <p:nvSpPr>
          <p:cNvPr id="10" name="Title 9">
            <a:extLst>
              <a:ext uri="{FF2B5EF4-FFF2-40B4-BE49-F238E27FC236}">
                <a16:creationId xmlns:a16="http://schemas.microsoft.com/office/drawing/2014/main" id="{A0CCD065-BED9-4117-99C3-9E582EB8B51B}"/>
              </a:ext>
            </a:extLst>
          </p:cNvPr>
          <p:cNvSpPr>
            <a:spLocks noGrp="1"/>
          </p:cNvSpPr>
          <p:nvPr>
            <p:ph type="title"/>
          </p:nvPr>
        </p:nvSpPr>
        <p:spPr>
          <a:xfrm>
            <a:off x="466726" y="302400"/>
            <a:ext cx="8205787" cy="1159584"/>
          </a:xfrm>
        </p:spPr>
        <p:txBody>
          <a:bodyPr>
            <a:normAutofit/>
          </a:bodyPr>
          <a:lstStyle/>
          <a:p>
            <a:br>
              <a:rPr lang="zh-CN" altLang="en-US" dirty="0"/>
            </a:br>
            <a:endParaRPr lang="en-US" noProof="0" dirty="0"/>
          </a:p>
        </p:txBody>
      </p:sp>
      <p:sp>
        <p:nvSpPr>
          <p:cNvPr id="12" name="Title 3">
            <a:extLst>
              <a:ext uri="{FF2B5EF4-FFF2-40B4-BE49-F238E27FC236}">
                <a16:creationId xmlns:a16="http://schemas.microsoft.com/office/drawing/2014/main" id="{737FA325-9E50-463B-80F3-0DEDE8B4799A}"/>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a:t>
            </a:r>
            <a:r>
              <a:rPr lang="zh-CN" altLang="en-US" sz="2400" dirty="0"/>
              <a:t>每日食品消耗</a:t>
            </a:r>
            <a:endParaRPr lang="en-US" sz="2400" dirty="0"/>
          </a:p>
        </p:txBody>
      </p:sp>
      <p:pic>
        <p:nvPicPr>
          <p:cNvPr id="2" name="图片 1">
            <a:extLst>
              <a:ext uri="{FF2B5EF4-FFF2-40B4-BE49-F238E27FC236}">
                <a16:creationId xmlns:a16="http://schemas.microsoft.com/office/drawing/2014/main" id="{E22A9239-8EC4-7F59-FE11-14B4E5E88710}"/>
              </a:ext>
            </a:extLst>
          </p:cNvPr>
          <p:cNvPicPr>
            <a:picLocks noChangeAspect="1"/>
          </p:cNvPicPr>
          <p:nvPr/>
        </p:nvPicPr>
        <p:blipFill>
          <a:blip r:embed="rId2"/>
          <a:stretch>
            <a:fillRect/>
          </a:stretch>
        </p:blipFill>
        <p:spPr>
          <a:xfrm>
            <a:off x="461964" y="1025312"/>
            <a:ext cx="6846339" cy="3447897"/>
          </a:xfrm>
          <a:prstGeom prst="rect">
            <a:avLst/>
          </a:prstGeom>
        </p:spPr>
      </p:pic>
    </p:spTree>
    <p:extLst>
      <p:ext uri="{BB962C8B-B14F-4D97-AF65-F5344CB8AC3E}">
        <p14:creationId xmlns:p14="http://schemas.microsoft.com/office/powerpoint/2010/main" val="194716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B81A3EC-A3EF-4254-B7DA-0399A7DF0F91}"/>
              </a:ext>
            </a:extLst>
          </p:cNvPr>
          <p:cNvSpPr txBox="1"/>
          <p:nvPr/>
        </p:nvSpPr>
        <p:spPr>
          <a:xfrm>
            <a:off x="426071" y="843558"/>
            <a:ext cx="5512676" cy="3587750"/>
          </a:xfrm>
          <a:prstGeom prst="rect">
            <a:avLst/>
          </a:prstGeom>
        </p:spPr>
        <p:txBody>
          <a:bodyPr vert="horz" lIns="0" tIns="0" rIns="0" bIns="0" rtlCol="0">
            <a:normAutofit/>
          </a:bodyPr>
          <a:lstStyle/>
          <a:p>
            <a:pPr marL="0" lvl="1">
              <a:spcBef>
                <a:spcPts val="600"/>
              </a:spcBef>
              <a:spcAft>
                <a:spcPts val="600"/>
              </a:spcAft>
              <a:buClr>
                <a:schemeClr val="accent2"/>
              </a:buClr>
            </a:pPr>
            <a:r>
              <a:rPr lang="zh-CN" altLang="en-US" b="1" dirty="0">
                <a:solidFill>
                  <a:schemeClr val="accent1"/>
                </a:solidFill>
              </a:rPr>
              <a:t>如何新建“其他消耗”？</a:t>
            </a:r>
          </a:p>
          <a:p>
            <a:pPr algn="just"/>
            <a:r>
              <a:rPr lang="en-US" altLang="zh-CN" sz="1300" dirty="0">
                <a:solidFill>
                  <a:srgbClr val="5D5C83"/>
                </a:solidFill>
              </a:rPr>
              <a:t>1. </a:t>
            </a:r>
            <a:r>
              <a:rPr lang="zh-CN" altLang="zh-CN" sz="1300" dirty="0">
                <a:solidFill>
                  <a:srgbClr val="5D5C83"/>
                </a:solidFill>
              </a:rPr>
              <a:t>点击“消耗和库存管理”中“其他消耗”的“新建”；</a:t>
            </a:r>
          </a:p>
          <a:p>
            <a:pPr algn="just"/>
            <a:r>
              <a:rPr lang="en-US" altLang="zh-CN" sz="1300" dirty="0">
                <a:solidFill>
                  <a:srgbClr val="5D5C83"/>
                </a:solidFill>
              </a:rPr>
              <a:t>2. </a:t>
            </a:r>
            <a:r>
              <a:rPr lang="zh-CN" altLang="zh-CN" sz="1300" dirty="0">
                <a:solidFill>
                  <a:srgbClr val="5D5C83"/>
                </a:solidFill>
              </a:rPr>
              <a:t>选择“消耗时间”；</a:t>
            </a:r>
          </a:p>
          <a:p>
            <a:pPr algn="just"/>
            <a:r>
              <a:rPr lang="en-US" altLang="zh-CN" sz="1300" dirty="0">
                <a:solidFill>
                  <a:srgbClr val="5D5C83"/>
                </a:solidFill>
              </a:rPr>
              <a:t>3. </a:t>
            </a:r>
            <a:r>
              <a:rPr lang="zh-CN" altLang="zh-CN" sz="1300" dirty="0">
                <a:solidFill>
                  <a:srgbClr val="5D5C83"/>
                </a:solidFill>
              </a:rPr>
              <a:t>选择“添加物品”</a:t>
            </a:r>
          </a:p>
          <a:p>
            <a:pPr algn="just"/>
            <a:r>
              <a:rPr lang="en-US" altLang="zh-CN" sz="1300" dirty="0">
                <a:solidFill>
                  <a:srgbClr val="5D5C83"/>
                </a:solidFill>
              </a:rPr>
              <a:t>4. </a:t>
            </a:r>
            <a:r>
              <a:rPr lang="zh-CN" altLang="zh-CN" sz="1300" dirty="0">
                <a:solidFill>
                  <a:srgbClr val="5D5C83"/>
                </a:solidFill>
              </a:rPr>
              <a:t>选择物品并添加</a:t>
            </a:r>
          </a:p>
          <a:p>
            <a:pPr algn="just"/>
            <a:r>
              <a:rPr lang="en-US" altLang="zh-CN" sz="1300" dirty="0">
                <a:solidFill>
                  <a:srgbClr val="5D5C83"/>
                </a:solidFill>
              </a:rPr>
              <a:t>5. </a:t>
            </a:r>
            <a:r>
              <a:rPr lang="zh-CN" altLang="zh-CN" sz="1300" dirty="0">
                <a:solidFill>
                  <a:srgbClr val="5D5C83"/>
                </a:solidFill>
              </a:rPr>
              <a:t>点击保存并提交；</a:t>
            </a:r>
          </a:p>
        </p:txBody>
      </p:sp>
      <p:sp>
        <p:nvSpPr>
          <p:cNvPr id="4" name="Footer Placeholder 3"/>
          <p:cNvSpPr>
            <a:spLocks noGrp="1"/>
          </p:cNvSpPr>
          <p:nvPr>
            <p:ph type="ftr" sz="quarter" idx="16"/>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7"/>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63</a:t>
            </a:fld>
            <a:endParaRPr lang="en-AU"/>
          </a:p>
        </p:txBody>
      </p:sp>
      <p:sp>
        <p:nvSpPr>
          <p:cNvPr id="10" name="Title 9">
            <a:extLst>
              <a:ext uri="{FF2B5EF4-FFF2-40B4-BE49-F238E27FC236}">
                <a16:creationId xmlns:a16="http://schemas.microsoft.com/office/drawing/2014/main" id="{F46420BF-60A5-46D3-8211-19B7F43F89FF}"/>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1" name="Title 3">
            <a:extLst>
              <a:ext uri="{FF2B5EF4-FFF2-40B4-BE49-F238E27FC236}">
                <a16:creationId xmlns:a16="http://schemas.microsoft.com/office/drawing/2014/main" id="{664FB086-CD42-49BF-A6EC-3EB14B74D8E9}"/>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其他消耗</a:t>
            </a:r>
            <a:endParaRPr lang="en-US" sz="2400" dirty="0"/>
          </a:p>
        </p:txBody>
      </p:sp>
      <p:pic>
        <p:nvPicPr>
          <p:cNvPr id="2" name="图片 1">
            <a:extLst>
              <a:ext uri="{FF2B5EF4-FFF2-40B4-BE49-F238E27FC236}">
                <a16:creationId xmlns:a16="http://schemas.microsoft.com/office/drawing/2014/main" id="{54446EFE-E30C-29AD-037C-1CD28E9F36FB}"/>
              </a:ext>
            </a:extLst>
          </p:cNvPr>
          <p:cNvPicPr>
            <a:picLocks noChangeAspect="1"/>
          </p:cNvPicPr>
          <p:nvPr/>
        </p:nvPicPr>
        <p:blipFill>
          <a:blip r:embed="rId2"/>
          <a:stretch>
            <a:fillRect/>
          </a:stretch>
        </p:blipFill>
        <p:spPr>
          <a:xfrm>
            <a:off x="2411760" y="1563638"/>
            <a:ext cx="5274310" cy="2413000"/>
          </a:xfrm>
          <a:prstGeom prst="rect">
            <a:avLst/>
          </a:prstGeom>
        </p:spPr>
      </p:pic>
    </p:spTree>
    <p:extLst>
      <p:ext uri="{BB962C8B-B14F-4D97-AF65-F5344CB8AC3E}">
        <p14:creationId xmlns:p14="http://schemas.microsoft.com/office/powerpoint/2010/main" val="18688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7"/>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64</a:t>
            </a:fld>
            <a:endParaRPr lang="en-AU"/>
          </a:p>
        </p:txBody>
      </p:sp>
      <p:sp>
        <p:nvSpPr>
          <p:cNvPr id="10" name="Title 9">
            <a:extLst>
              <a:ext uri="{FF2B5EF4-FFF2-40B4-BE49-F238E27FC236}">
                <a16:creationId xmlns:a16="http://schemas.microsoft.com/office/drawing/2014/main" id="{F46420BF-60A5-46D3-8211-19B7F43F89FF}"/>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1" name="Title 3">
            <a:extLst>
              <a:ext uri="{FF2B5EF4-FFF2-40B4-BE49-F238E27FC236}">
                <a16:creationId xmlns:a16="http://schemas.microsoft.com/office/drawing/2014/main" id="{664FB086-CD42-49BF-A6EC-3EB14B74D8E9}"/>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其他消耗</a:t>
            </a:r>
            <a:endParaRPr lang="en-US" sz="2400" dirty="0"/>
          </a:p>
        </p:txBody>
      </p:sp>
      <p:pic>
        <p:nvPicPr>
          <p:cNvPr id="3" name="图片 2">
            <a:extLst>
              <a:ext uri="{FF2B5EF4-FFF2-40B4-BE49-F238E27FC236}">
                <a16:creationId xmlns:a16="http://schemas.microsoft.com/office/drawing/2014/main" id="{20BF8A1F-280A-50E4-1233-082F2FABC702}"/>
              </a:ext>
            </a:extLst>
          </p:cNvPr>
          <p:cNvPicPr>
            <a:picLocks noChangeAspect="1"/>
          </p:cNvPicPr>
          <p:nvPr/>
        </p:nvPicPr>
        <p:blipFill>
          <a:blip r:embed="rId2"/>
          <a:stretch>
            <a:fillRect/>
          </a:stretch>
        </p:blipFill>
        <p:spPr>
          <a:xfrm>
            <a:off x="473281" y="915566"/>
            <a:ext cx="7318224" cy="1584176"/>
          </a:xfrm>
          <a:prstGeom prst="rect">
            <a:avLst/>
          </a:prstGeom>
        </p:spPr>
      </p:pic>
      <p:pic>
        <p:nvPicPr>
          <p:cNvPr id="6" name="图片 5">
            <a:extLst>
              <a:ext uri="{FF2B5EF4-FFF2-40B4-BE49-F238E27FC236}">
                <a16:creationId xmlns:a16="http://schemas.microsoft.com/office/drawing/2014/main" id="{981386F1-FD7B-66A0-F14F-4B6EC041F923}"/>
              </a:ext>
            </a:extLst>
          </p:cNvPr>
          <p:cNvPicPr>
            <a:picLocks noChangeAspect="1"/>
          </p:cNvPicPr>
          <p:nvPr/>
        </p:nvPicPr>
        <p:blipFill>
          <a:blip r:embed="rId3"/>
          <a:stretch>
            <a:fillRect/>
          </a:stretch>
        </p:blipFill>
        <p:spPr>
          <a:xfrm>
            <a:off x="493378" y="2643131"/>
            <a:ext cx="5274310" cy="1739900"/>
          </a:xfrm>
          <a:prstGeom prst="rect">
            <a:avLst/>
          </a:prstGeom>
        </p:spPr>
      </p:pic>
    </p:spTree>
    <p:extLst>
      <p:ext uri="{BB962C8B-B14F-4D97-AF65-F5344CB8AC3E}">
        <p14:creationId xmlns:p14="http://schemas.microsoft.com/office/powerpoint/2010/main" val="35108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B81A3EC-A3EF-4254-B7DA-0399A7DF0F91}"/>
              </a:ext>
            </a:extLst>
          </p:cNvPr>
          <p:cNvSpPr txBox="1"/>
          <p:nvPr/>
        </p:nvSpPr>
        <p:spPr>
          <a:xfrm>
            <a:off x="471488" y="1188000"/>
            <a:ext cx="4024312" cy="3587750"/>
          </a:xfrm>
          <a:prstGeom prst="rect">
            <a:avLst/>
          </a:prstGeom>
        </p:spPr>
        <p:txBody>
          <a:bodyPr vert="horz" lIns="0" tIns="0" rIns="0" bIns="0" rtlCol="0">
            <a:normAutofit/>
          </a:bodyPr>
          <a:lstStyle/>
          <a:p>
            <a:pPr marL="1787923" lvl="3" indent="-342900">
              <a:spcAft>
                <a:spcPts val="600"/>
              </a:spcAft>
              <a:buFont typeface="Wingdings" panose="05000000000000000000" pitchFamily="2" charset="2"/>
              <a:buChar char="Ø"/>
            </a:pPr>
            <a:endParaRPr lang="zh-CN" altLang="en-US" sz="1500" dirty="0">
              <a:solidFill>
                <a:schemeClr val="accent1"/>
              </a:solidFill>
            </a:endParaRPr>
          </a:p>
        </p:txBody>
      </p:sp>
      <p:pic>
        <p:nvPicPr>
          <p:cNvPr id="7" name="图片 6">
            <a:extLst>
              <a:ext uri="{FF2B5EF4-FFF2-40B4-BE49-F238E27FC236}">
                <a16:creationId xmlns:a16="http://schemas.microsoft.com/office/drawing/2014/main" id="{5560DB62-C5B5-46DE-A186-7F500D812568}"/>
              </a:ext>
            </a:extLst>
          </p:cNvPr>
          <p:cNvPicPr>
            <a:picLocks noChangeAspect="1"/>
          </p:cNvPicPr>
          <p:nvPr/>
        </p:nvPicPr>
        <p:blipFill>
          <a:blip r:embed="rId2"/>
          <a:stretch>
            <a:fillRect/>
          </a:stretch>
        </p:blipFill>
        <p:spPr>
          <a:xfrm>
            <a:off x="497397" y="2536715"/>
            <a:ext cx="4024313" cy="1971913"/>
          </a:xfrm>
          <a:prstGeom prst="rect">
            <a:avLst/>
          </a:prstGeom>
          <a:noFill/>
        </p:spPr>
      </p:pic>
      <p:sp>
        <p:nvSpPr>
          <p:cNvPr id="4" name="Footer Placeholder 3"/>
          <p:cNvSpPr>
            <a:spLocks noGrp="1"/>
          </p:cNvSpPr>
          <p:nvPr>
            <p:ph type="ftr" sz="quarter" idx="15"/>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6"/>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65</a:t>
            </a:fld>
            <a:endParaRPr lang="en-AU"/>
          </a:p>
        </p:txBody>
      </p:sp>
      <p:sp>
        <p:nvSpPr>
          <p:cNvPr id="10" name="TextBox 13">
            <a:extLst>
              <a:ext uri="{FF2B5EF4-FFF2-40B4-BE49-F238E27FC236}">
                <a16:creationId xmlns:a16="http://schemas.microsoft.com/office/drawing/2014/main" id="{66B8F71B-078D-455C-B1C0-1F38D292A39F}"/>
              </a:ext>
            </a:extLst>
          </p:cNvPr>
          <p:cNvSpPr txBox="1"/>
          <p:nvPr/>
        </p:nvSpPr>
        <p:spPr>
          <a:xfrm>
            <a:off x="2123728" y="2595861"/>
            <a:ext cx="498637" cy="245728"/>
          </a:xfrm>
          <a:prstGeom prst="rect">
            <a:avLst/>
          </a:prstGeom>
          <a:noFill/>
        </p:spPr>
        <p:txBody>
          <a:bodyPr wrap="square" rtlCol="0">
            <a:spAutoFit/>
          </a:bodyPr>
          <a:lstStyle/>
          <a:p>
            <a:r>
              <a:rPr lang="zh-CN" altLang="en-US" b="1" dirty="0">
                <a:solidFill>
                  <a:srgbClr val="FF0000"/>
                </a:solidFill>
              </a:rPr>
              <a:t>③</a:t>
            </a:r>
          </a:p>
        </p:txBody>
      </p:sp>
      <p:sp>
        <p:nvSpPr>
          <p:cNvPr id="11" name="TextBox 70">
            <a:extLst>
              <a:ext uri="{FF2B5EF4-FFF2-40B4-BE49-F238E27FC236}">
                <a16:creationId xmlns:a16="http://schemas.microsoft.com/office/drawing/2014/main" id="{4182AB6A-99B8-40E2-94B4-A946FAA1A5D8}"/>
              </a:ext>
            </a:extLst>
          </p:cNvPr>
          <p:cNvSpPr txBox="1"/>
          <p:nvPr/>
        </p:nvSpPr>
        <p:spPr>
          <a:xfrm>
            <a:off x="4039103" y="2785633"/>
            <a:ext cx="577781" cy="392484"/>
          </a:xfrm>
          <a:prstGeom prst="rect">
            <a:avLst/>
          </a:prstGeom>
          <a:noFill/>
        </p:spPr>
        <p:txBody>
          <a:bodyPr wrap="square" rtlCol="0">
            <a:spAutoFit/>
          </a:bodyPr>
          <a:lstStyle/>
          <a:p>
            <a:r>
              <a:rPr lang="zh-CN" altLang="en-US" b="1" dirty="0">
                <a:solidFill>
                  <a:srgbClr val="FF0000"/>
                </a:solidFill>
              </a:rPr>
              <a:t>②</a:t>
            </a:r>
          </a:p>
        </p:txBody>
      </p:sp>
      <p:sp>
        <p:nvSpPr>
          <p:cNvPr id="12" name="TextBox 69">
            <a:extLst>
              <a:ext uri="{FF2B5EF4-FFF2-40B4-BE49-F238E27FC236}">
                <a16:creationId xmlns:a16="http://schemas.microsoft.com/office/drawing/2014/main" id="{3219C1A9-CC82-4103-8222-74685ABA472A}"/>
              </a:ext>
            </a:extLst>
          </p:cNvPr>
          <p:cNvSpPr txBox="1"/>
          <p:nvPr/>
        </p:nvSpPr>
        <p:spPr>
          <a:xfrm>
            <a:off x="251520" y="3847653"/>
            <a:ext cx="683806" cy="470980"/>
          </a:xfrm>
          <a:prstGeom prst="rect">
            <a:avLst/>
          </a:prstGeom>
          <a:noFill/>
        </p:spPr>
        <p:txBody>
          <a:bodyPr wrap="square" rtlCol="0">
            <a:spAutoFit/>
          </a:bodyPr>
          <a:lstStyle/>
          <a:p>
            <a:r>
              <a:rPr lang="zh-CN" altLang="en-US" b="1" dirty="0">
                <a:solidFill>
                  <a:srgbClr val="FF0000"/>
                </a:solidFill>
              </a:rPr>
              <a:t>①</a:t>
            </a:r>
          </a:p>
        </p:txBody>
      </p:sp>
      <p:sp>
        <p:nvSpPr>
          <p:cNvPr id="13" name="文本框 12">
            <a:extLst>
              <a:ext uri="{FF2B5EF4-FFF2-40B4-BE49-F238E27FC236}">
                <a16:creationId xmlns:a16="http://schemas.microsoft.com/office/drawing/2014/main" id="{4245349E-397E-44E7-8C96-5F528B8B0C13}"/>
              </a:ext>
            </a:extLst>
          </p:cNvPr>
          <p:cNvSpPr txBox="1"/>
          <p:nvPr/>
        </p:nvSpPr>
        <p:spPr>
          <a:xfrm>
            <a:off x="348167" y="1152701"/>
            <a:ext cx="4727890" cy="1275033"/>
          </a:xfrm>
          <a:prstGeom prst="rect">
            <a:avLst/>
          </a:prstGeom>
          <a:noFill/>
        </p:spPr>
        <p:txBody>
          <a:bodyPr vert="horz" lIns="154800" tIns="126000" rIns="154800" bIns="154800" rtlCol="0">
            <a:normAutofit fontScale="85000" lnSpcReduction="20000"/>
          </a:bodyPr>
          <a:lstStyle/>
          <a:p>
            <a:pPr>
              <a:spcAft>
                <a:spcPts val="600"/>
              </a:spcAft>
            </a:pPr>
            <a:r>
              <a:rPr lang="zh-CN" altLang="en-US" b="1" dirty="0">
                <a:solidFill>
                  <a:schemeClr val="accent1"/>
                </a:solidFill>
              </a:rPr>
              <a:t>如何更改提交或日结之后的营业额及就餐人数？</a:t>
            </a:r>
            <a:endParaRPr lang="en-US" altLang="zh-CN" b="1" dirty="0">
              <a:solidFill>
                <a:schemeClr val="accent1"/>
              </a:solidFill>
            </a:endParaRPr>
          </a:p>
          <a:p>
            <a:pPr marL="342900" indent="-342900">
              <a:spcAft>
                <a:spcPts val="600"/>
              </a:spcAft>
              <a:buAutoNum type="arabicPeriod"/>
            </a:pPr>
            <a:r>
              <a:rPr lang="zh-CN" altLang="zh-CN" dirty="0">
                <a:solidFill>
                  <a:schemeClr val="accent1"/>
                </a:solidFill>
              </a:rPr>
              <a:t>点击“消耗和库存管理”中的“餐数、金额调整”</a:t>
            </a:r>
            <a:r>
              <a:rPr lang="zh-CN" altLang="en-US" dirty="0">
                <a:solidFill>
                  <a:schemeClr val="accent1"/>
                </a:solidFill>
              </a:rPr>
              <a:t>；</a:t>
            </a:r>
            <a:endParaRPr lang="en-US" altLang="zh-CN" dirty="0">
              <a:solidFill>
                <a:schemeClr val="accent1"/>
              </a:solidFill>
            </a:endParaRPr>
          </a:p>
          <a:p>
            <a:pPr marL="342900" indent="-342900">
              <a:spcAft>
                <a:spcPts val="600"/>
              </a:spcAft>
              <a:buAutoNum type="arabicPeriod"/>
            </a:pPr>
            <a:r>
              <a:rPr lang="zh-CN" altLang="zh-CN" dirty="0">
                <a:solidFill>
                  <a:schemeClr val="accent1"/>
                </a:solidFill>
              </a:rPr>
              <a:t>选择所需更改</a:t>
            </a:r>
            <a:r>
              <a:rPr lang="en-US" altLang="zh-CN" dirty="0">
                <a:solidFill>
                  <a:schemeClr val="accent1"/>
                </a:solidFill>
              </a:rPr>
              <a:t>PRJ</a:t>
            </a:r>
            <a:r>
              <a:rPr lang="zh-CN" altLang="zh-CN" dirty="0">
                <a:solidFill>
                  <a:schemeClr val="accent1"/>
                </a:solidFill>
              </a:rPr>
              <a:t>的对应时间</a:t>
            </a:r>
            <a:r>
              <a:rPr lang="zh-CN" altLang="en-US" dirty="0">
                <a:solidFill>
                  <a:schemeClr val="accent1"/>
                </a:solidFill>
              </a:rPr>
              <a:t>；</a:t>
            </a:r>
            <a:endParaRPr lang="en-US" altLang="zh-CN" dirty="0">
              <a:solidFill>
                <a:schemeClr val="accent1"/>
              </a:solidFill>
            </a:endParaRPr>
          </a:p>
          <a:p>
            <a:pPr marL="342900" indent="-342900">
              <a:spcAft>
                <a:spcPts val="600"/>
              </a:spcAft>
              <a:buAutoNum type="arabicPeriod"/>
            </a:pPr>
            <a:r>
              <a:rPr lang="zh-CN" altLang="zh-CN" dirty="0">
                <a:solidFill>
                  <a:schemeClr val="accent1"/>
                </a:solidFill>
              </a:rPr>
              <a:t>点击“查询”</a:t>
            </a:r>
            <a:r>
              <a:rPr lang="zh-CN" altLang="en-US" dirty="0">
                <a:solidFill>
                  <a:schemeClr val="accent1"/>
                </a:solidFill>
              </a:rPr>
              <a:t>；</a:t>
            </a:r>
            <a:endParaRPr lang="zh-CN" altLang="zh-CN" dirty="0">
              <a:solidFill>
                <a:schemeClr val="accent1"/>
              </a:solidFill>
            </a:endParaRPr>
          </a:p>
          <a:p>
            <a:pPr marL="971550" lvl="1" indent="-342900">
              <a:spcAft>
                <a:spcPts val="600"/>
              </a:spcAft>
              <a:buFont typeface="Wingdings" panose="05000000000000000000" pitchFamily="2" charset="2"/>
              <a:buChar char="Ø"/>
            </a:pPr>
            <a:endParaRPr lang="zh-CN" altLang="en-US" sz="1500" dirty="0"/>
          </a:p>
        </p:txBody>
      </p:sp>
      <p:sp>
        <p:nvSpPr>
          <p:cNvPr id="14" name="Title 9">
            <a:extLst>
              <a:ext uri="{FF2B5EF4-FFF2-40B4-BE49-F238E27FC236}">
                <a16:creationId xmlns:a16="http://schemas.microsoft.com/office/drawing/2014/main" id="{FF69686F-3E5C-4D1B-B17C-981370E5236F}"/>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5" name="Title 3">
            <a:extLst>
              <a:ext uri="{FF2B5EF4-FFF2-40B4-BE49-F238E27FC236}">
                <a16:creationId xmlns:a16="http://schemas.microsoft.com/office/drawing/2014/main" id="{CCB13173-2A1C-4D26-BEB0-E83BB05AACCC}"/>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餐数、金额调整</a:t>
            </a:r>
            <a:endParaRPr lang="en-US" sz="2400" dirty="0"/>
          </a:p>
        </p:txBody>
      </p:sp>
      <p:sp>
        <p:nvSpPr>
          <p:cNvPr id="2" name="文本框 1">
            <a:extLst>
              <a:ext uri="{FF2B5EF4-FFF2-40B4-BE49-F238E27FC236}">
                <a16:creationId xmlns:a16="http://schemas.microsoft.com/office/drawing/2014/main" id="{34F1AE9E-5657-42D0-BC00-C3683975202F}"/>
              </a:ext>
            </a:extLst>
          </p:cNvPr>
          <p:cNvSpPr txBox="1"/>
          <p:nvPr/>
        </p:nvSpPr>
        <p:spPr>
          <a:xfrm>
            <a:off x="5194660" y="1416830"/>
            <a:ext cx="3615092" cy="1301895"/>
          </a:xfrm>
          <a:prstGeom prst="rect">
            <a:avLst/>
          </a:prstGeom>
          <a:noFill/>
        </p:spPr>
        <p:txBody>
          <a:bodyPr wrap="none" rtlCol="0">
            <a:spAutoFit/>
          </a:bodyPr>
          <a:lstStyle/>
          <a:p>
            <a:pPr>
              <a:lnSpc>
                <a:spcPct val="80000"/>
              </a:lnSpc>
              <a:spcAft>
                <a:spcPts val="600"/>
              </a:spcAft>
            </a:pPr>
            <a:r>
              <a:rPr lang="en-US" altLang="zh-CN" sz="1400" dirty="0">
                <a:solidFill>
                  <a:schemeClr val="accent1"/>
                </a:solidFill>
              </a:rPr>
              <a:t>4. </a:t>
            </a:r>
            <a:r>
              <a:rPr lang="zh-CN" altLang="en-US" sz="1400" dirty="0">
                <a:solidFill>
                  <a:schemeClr val="accent1"/>
                </a:solidFill>
              </a:rPr>
              <a:t>选择对应的日期后点击“查看”；</a:t>
            </a:r>
            <a:endParaRPr lang="en-US" altLang="zh-CN" sz="1400" dirty="0">
              <a:solidFill>
                <a:schemeClr val="accent1"/>
              </a:solidFill>
            </a:endParaRPr>
          </a:p>
          <a:p>
            <a:pPr>
              <a:lnSpc>
                <a:spcPct val="80000"/>
              </a:lnSpc>
              <a:spcAft>
                <a:spcPts val="600"/>
              </a:spcAft>
            </a:pPr>
            <a:r>
              <a:rPr lang="en-US" altLang="zh-CN" sz="1400" dirty="0">
                <a:solidFill>
                  <a:schemeClr val="accent1"/>
                </a:solidFill>
              </a:rPr>
              <a:t>5. </a:t>
            </a:r>
            <a:r>
              <a:rPr lang="zh-CN" altLang="en-US" sz="1400" dirty="0">
                <a:solidFill>
                  <a:schemeClr val="accent1"/>
                </a:solidFill>
              </a:rPr>
              <a:t>更改对应的“实际就餐人数”或销售额；</a:t>
            </a:r>
            <a:endParaRPr lang="en-US" altLang="zh-CN" sz="1400" dirty="0">
              <a:solidFill>
                <a:schemeClr val="accent1"/>
              </a:solidFill>
            </a:endParaRPr>
          </a:p>
          <a:p>
            <a:pPr>
              <a:lnSpc>
                <a:spcPct val="80000"/>
              </a:lnSpc>
              <a:spcAft>
                <a:spcPts val="600"/>
              </a:spcAft>
            </a:pPr>
            <a:r>
              <a:rPr lang="en-US" altLang="zh-CN" sz="1400" dirty="0">
                <a:solidFill>
                  <a:schemeClr val="accent1"/>
                </a:solidFill>
              </a:rPr>
              <a:t>6. </a:t>
            </a:r>
            <a:r>
              <a:rPr lang="zh-CN" altLang="en-US" sz="1400" dirty="0">
                <a:solidFill>
                  <a:schemeClr val="accent1"/>
                </a:solidFill>
              </a:rPr>
              <a:t>点击“保存”；</a:t>
            </a:r>
            <a:endParaRPr lang="en-US" altLang="zh-CN" sz="1400" dirty="0">
              <a:solidFill>
                <a:schemeClr val="accent1"/>
              </a:solidFill>
            </a:endParaRPr>
          </a:p>
          <a:p>
            <a:endParaRPr lang="en-US" altLang="zh-CN" sz="1400" dirty="0"/>
          </a:p>
          <a:p>
            <a:endParaRPr lang="zh-CN" altLang="en-US" dirty="0"/>
          </a:p>
        </p:txBody>
      </p:sp>
      <p:pic>
        <p:nvPicPr>
          <p:cNvPr id="6" name="图片 5">
            <a:extLst>
              <a:ext uri="{FF2B5EF4-FFF2-40B4-BE49-F238E27FC236}">
                <a16:creationId xmlns:a16="http://schemas.microsoft.com/office/drawing/2014/main" id="{B565FD76-C054-46F7-AFA1-D5F25E5EB789}"/>
              </a:ext>
            </a:extLst>
          </p:cNvPr>
          <p:cNvPicPr>
            <a:picLocks noChangeAspect="1"/>
          </p:cNvPicPr>
          <p:nvPr/>
        </p:nvPicPr>
        <p:blipFill>
          <a:blip r:embed="rId3"/>
          <a:stretch>
            <a:fillRect/>
          </a:stretch>
        </p:blipFill>
        <p:spPr>
          <a:xfrm>
            <a:off x="4668704" y="2421207"/>
            <a:ext cx="4272660" cy="2284392"/>
          </a:xfrm>
          <a:prstGeom prst="rect">
            <a:avLst/>
          </a:prstGeom>
        </p:spPr>
      </p:pic>
    </p:spTree>
    <p:extLst>
      <p:ext uri="{BB962C8B-B14F-4D97-AF65-F5344CB8AC3E}">
        <p14:creationId xmlns:p14="http://schemas.microsoft.com/office/powerpoint/2010/main" val="253553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4C35C21-87BB-4CA3-8800-C6BB41FC6D9A}"/>
              </a:ext>
            </a:extLst>
          </p:cNvPr>
          <p:cNvPicPr>
            <a:picLocks noChangeAspect="1"/>
          </p:cNvPicPr>
          <p:nvPr/>
        </p:nvPicPr>
        <p:blipFill>
          <a:blip r:embed="rId2"/>
          <a:stretch>
            <a:fillRect/>
          </a:stretch>
        </p:blipFill>
        <p:spPr>
          <a:xfrm>
            <a:off x="320676" y="2209159"/>
            <a:ext cx="4024312" cy="2153006"/>
          </a:xfrm>
          <a:prstGeom prst="rect">
            <a:avLst/>
          </a:prstGeom>
          <a:noFill/>
        </p:spPr>
      </p:pic>
      <p:sp>
        <p:nvSpPr>
          <p:cNvPr id="9" name="文本框 8">
            <a:extLst>
              <a:ext uri="{FF2B5EF4-FFF2-40B4-BE49-F238E27FC236}">
                <a16:creationId xmlns:a16="http://schemas.microsoft.com/office/drawing/2014/main" id="{5B81A3EC-A3EF-4254-B7DA-0399A7DF0F91}"/>
              </a:ext>
            </a:extLst>
          </p:cNvPr>
          <p:cNvSpPr txBox="1"/>
          <p:nvPr/>
        </p:nvSpPr>
        <p:spPr>
          <a:xfrm>
            <a:off x="425677" y="903769"/>
            <a:ext cx="5514475" cy="3588065"/>
          </a:xfrm>
          <a:prstGeom prst="rect">
            <a:avLst/>
          </a:prstGeom>
        </p:spPr>
        <p:txBody>
          <a:bodyPr vert="horz" lIns="0" tIns="0" rIns="0" bIns="0" rtlCol="0">
            <a:normAutofit/>
          </a:bodyPr>
          <a:lstStyle/>
          <a:p>
            <a:pPr>
              <a:spcAft>
                <a:spcPts val="600"/>
              </a:spcAft>
            </a:pPr>
            <a:r>
              <a:rPr lang="zh-CN" altLang="en-US" sz="1500" b="1" dirty="0">
                <a:solidFill>
                  <a:schemeClr val="accent1"/>
                </a:solidFill>
              </a:rPr>
              <a:t>如何调拨库存</a:t>
            </a:r>
            <a:endParaRPr lang="en-US" altLang="zh-CN" sz="1500" b="1" dirty="0">
              <a:solidFill>
                <a:schemeClr val="accent1"/>
              </a:solidFill>
            </a:endParaRPr>
          </a:p>
          <a:p>
            <a:pPr>
              <a:spcAft>
                <a:spcPts val="600"/>
              </a:spcAft>
            </a:pPr>
            <a:r>
              <a:rPr lang="zh-CN" altLang="en-US" sz="1500" dirty="0">
                <a:solidFill>
                  <a:schemeClr val="accent1"/>
                </a:solidFill>
              </a:rPr>
              <a:t>调拨出库</a:t>
            </a:r>
            <a:r>
              <a:rPr lang="en-US" altLang="zh-CN" sz="1500" dirty="0">
                <a:solidFill>
                  <a:schemeClr val="accent1"/>
                </a:solidFill>
              </a:rPr>
              <a:t>:</a:t>
            </a:r>
          </a:p>
          <a:p>
            <a:pPr marL="342900" indent="-342900">
              <a:spcAft>
                <a:spcPts val="600"/>
              </a:spcAft>
              <a:buAutoNum type="arabicPeriod"/>
            </a:pPr>
            <a:r>
              <a:rPr lang="zh-CN" altLang="en-US" sz="1500" dirty="0">
                <a:solidFill>
                  <a:schemeClr val="accent1"/>
                </a:solidFill>
              </a:rPr>
              <a:t>点击“调拨出库”中的“新建”；</a:t>
            </a:r>
            <a:endParaRPr lang="en-US" altLang="zh-CN" sz="1500" dirty="0">
              <a:solidFill>
                <a:schemeClr val="accent1"/>
              </a:solidFill>
            </a:endParaRPr>
          </a:p>
          <a:p>
            <a:pPr marL="342900" indent="-342900">
              <a:spcAft>
                <a:spcPts val="600"/>
              </a:spcAft>
              <a:buAutoNum type="arabicPeriod"/>
            </a:pPr>
            <a:r>
              <a:rPr lang="zh-CN" altLang="en-US" sz="1500" dirty="0">
                <a:solidFill>
                  <a:schemeClr val="accent1"/>
                </a:solidFill>
              </a:rPr>
              <a:t>填写调出</a:t>
            </a:r>
            <a:r>
              <a:rPr lang="en-US" altLang="zh-CN" sz="1500" dirty="0">
                <a:solidFill>
                  <a:schemeClr val="accent1"/>
                </a:solidFill>
              </a:rPr>
              <a:t>PC</a:t>
            </a:r>
            <a:r>
              <a:rPr lang="zh-CN" altLang="en-US" sz="1500" dirty="0">
                <a:solidFill>
                  <a:schemeClr val="accent1"/>
                </a:solidFill>
              </a:rPr>
              <a:t>，入库时间及调拨原因（备注为可选项）；</a:t>
            </a:r>
            <a:endParaRPr lang="en-US" altLang="zh-CN" sz="1500" dirty="0">
              <a:solidFill>
                <a:schemeClr val="accent1"/>
              </a:solidFill>
            </a:endParaRPr>
          </a:p>
        </p:txBody>
      </p:sp>
      <p:sp>
        <p:nvSpPr>
          <p:cNvPr id="4" name="Footer Placeholder 3"/>
          <p:cNvSpPr>
            <a:spLocks noGrp="1"/>
          </p:cNvSpPr>
          <p:nvPr>
            <p:ph type="ftr" sz="quarter" idx="16"/>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7"/>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66</a:t>
            </a:fld>
            <a:endParaRPr lang="en-AU"/>
          </a:p>
        </p:txBody>
      </p:sp>
      <p:sp>
        <p:nvSpPr>
          <p:cNvPr id="10" name="Title 9">
            <a:extLst>
              <a:ext uri="{FF2B5EF4-FFF2-40B4-BE49-F238E27FC236}">
                <a16:creationId xmlns:a16="http://schemas.microsoft.com/office/drawing/2014/main" id="{4D323923-B0DD-41F1-A33C-0B6CD9B684A0}"/>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1" name="Title 3">
            <a:extLst>
              <a:ext uri="{FF2B5EF4-FFF2-40B4-BE49-F238E27FC236}">
                <a16:creationId xmlns:a16="http://schemas.microsoft.com/office/drawing/2014/main" id="{003040A5-78CD-4E14-B985-CAA328EF3A0F}"/>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调拨</a:t>
            </a:r>
            <a:endParaRPr lang="en-US" sz="2400" dirty="0"/>
          </a:p>
        </p:txBody>
      </p:sp>
      <p:sp>
        <p:nvSpPr>
          <p:cNvPr id="13" name="文本框 12">
            <a:extLst>
              <a:ext uri="{FF2B5EF4-FFF2-40B4-BE49-F238E27FC236}">
                <a16:creationId xmlns:a16="http://schemas.microsoft.com/office/drawing/2014/main" id="{DD5CC694-BC0A-46F5-A23F-AE042B95AE97}"/>
              </a:ext>
            </a:extLst>
          </p:cNvPr>
          <p:cNvSpPr txBox="1"/>
          <p:nvPr/>
        </p:nvSpPr>
        <p:spPr>
          <a:xfrm>
            <a:off x="5580112" y="1491630"/>
            <a:ext cx="5514475" cy="3588065"/>
          </a:xfrm>
          <a:prstGeom prst="rect">
            <a:avLst/>
          </a:prstGeom>
        </p:spPr>
        <p:txBody>
          <a:bodyPr vert="horz" lIns="0" tIns="0" rIns="0" bIns="0" rtlCol="0">
            <a:normAutofit/>
          </a:bodyPr>
          <a:lstStyle/>
          <a:p>
            <a:pPr>
              <a:spcAft>
                <a:spcPts val="600"/>
              </a:spcAft>
            </a:pPr>
            <a:r>
              <a:rPr lang="en-US" altLang="zh-CN" sz="1500" dirty="0">
                <a:solidFill>
                  <a:schemeClr val="accent1"/>
                </a:solidFill>
              </a:rPr>
              <a:t>3. </a:t>
            </a:r>
            <a:r>
              <a:rPr lang="zh-CN" altLang="en-US" sz="1500" dirty="0">
                <a:solidFill>
                  <a:schemeClr val="accent1"/>
                </a:solidFill>
              </a:rPr>
              <a:t>选择物品；</a:t>
            </a:r>
            <a:endParaRPr lang="en-US" altLang="zh-CN" sz="1500" dirty="0">
              <a:solidFill>
                <a:schemeClr val="accent1"/>
              </a:solidFill>
            </a:endParaRPr>
          </a:p>
          <a:p>
            <a:pPr>
              <a:spcAft>
                <a:spcPts val="600"/>
              </a:spcAft>
            </a:pPr>
            <a:r>
              <a:rPr lang="en-US" altLang="zh-CN" sz="1500" dirty="0">
                <a:solidFill>
                  <a:schemeClr val="accent1"/>
                </a:solidFill>
              </a:rPr>
              <a:t>4. </a:t>
            </a:r>
            <a:r>
              <a:rPr lang="zh-CN" altLang="en-US" sz="1500" dirty="0">
                <a:solidFill>
                  <a:schemeClr val="accent1"/>
                </a:solidFill>
              </a:rPr>
              <a:t>点击“保存”并点击“调拨确认”；</a:t>
            </a:r>
          </a:p>
        </p:txBody>
      </p:sp>
      <p:pic>
        <p:nvPicPr>
          <p:cNvPr id="3" name="图片 2">
            <a:extLst>
              <a:ext uri="{FF2B5EF4-FFF2-40B4-BE49-F238E27FC236}">
                <a16:creationId xmlns:a16="http://schemas.microsoft.com/office/drawing/2014/main" id="{F9A3FE66-A97F-4ED2-B507-8A58EAC29EEB}"/>
              </a:ext>
            </a:extLst>
          </p:cNvPr>
          <p:cNvPicPr>
            <a:picLocks noChangeAspect="1"/>
          </p:cNvPicPr>
          <p:nvPr/>
        </p:nvPicPr>
        <p:blipFill>
          <a:blip r:embed="rId3"/>
          <a:stretch>
            <a:fillRect/>
          </a:stretch>
        </p:blipFill>
        <p:spPr>
          <a:xfrm>
            <a:off x="4906211" y="2064278"/>
            <a:ext cx="4031989" cy="2442768"/>
          </a:xfrm>
          <a:prstGeom prst="rect">
            <a:avLst/>
          </a:prstGeom>
        </p:spPr>
      </p:pic>
    </p:spTree>
    <p:extLst>
      <p:ext uri="{BB962C8B-B14F-4D97-AF65-F5344CB8AC3E}">
        <p14:creationId xmlns:p14="http://schemas.microsoft.com/office/powerpoint/2010/main" val="158518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B81A3EC-A3EF-4254-B7DA-0399A7DF0F91}"/>
              </a:ext>
            </a:extLst>
          </p:cNvPr>
          <p:cNvSpPr txBox="1"/>
          <p:nvPr/>
        </p:nvSpPr>
        <p:spPr>
          <a:xfrm>
            <a:off x="425677" y="903769"/>
            <a:ext cx="5514475" cy="3588065"/>
          </a:xfrm>
          <a:prstGeom prst="rect">
            <a:avLst/>
          </a:prstGeom>
        </p:spPr>
        <p:txBody>
          <a:bodyPr vert="horz" lIns="0" tIns="0" rIns="0" bIns="0" rtlCol="0">
            <a:normAutofit/>
          </a:bodyPr>
          <a:lstStyle/>
          <a:p>
            <a:pPr>
              <a:spcAft>
                <a:spcPts val="600"/>
              </a:spcAft>
            </a:pPr>
            <a:r>
              <a:rPr lang="zh-CN" altLang="en-US" sz="1500" b="1" dirty="0">
                <a:solidFill>
                  <a:schemeClr val="accent1"/>
                </a:solidFill>
              </a:rPr>
              <a:t>如何调拨库存</a:t>
            </a:r>
            <a:endParaRPr lang="en-US" altLang="zh-CN" sz="1500" b="1" dirty="0">
              <a:solidFill>
                <a:schemeClr val="accent1"/>
              </a:solidFill>
            </a:endParaRPr>
          </a:p>
          <a:p>
            <a:pPr>
              <a:spcAft>
                <a:spcPts val="600"/>
              </a:spcAft>
            </a:pPr>
            <a:r>
              <a:rPr lang="zh-CN" altLang="en-US" sz="1500" dirty="0">
                <a:solidFill>
                  <a:schemeClr val="accent1"/>
                </a:solidFill>
              </a:rPr>
              <a:t>调拨入库</a:t>
            </a:r>
            <a:r>
              <a:rPr lang="en-US" altLang="zh-CN" sz="1500" dirty="0">
                <a:solidFill>
                  <a:schemeClr val="accent1"/>
                </a:solidFill>
              </a:rPr>
              <a:t>:</a:t>
            </a:r>
          </a:p>
          <a:p>
            <a:pPr marL="342900" indent="-342900">
              <a:spcAft>
                <a:spcPts val="600"/>
              </a:spcAft>
              <a:buAutoNum type="arabicPeriod"/>
            </a:pPr>
            <a:r>
              <a:rPr lang="zh-CN" altLang="en-US" sz="1500" dirty="0">
                <a:solidFill>
                  <a:schemeClr val="accent1"/>
                </a:solidFill>
              </a:rPr>
              <a:t>点击“调拨入库”并点击“查询”；</a:t>
            </a:r>
            <a:endParaRPr lang="en-US" altLang="zh-CN" sz="1500" dirty="0">
              <a:solidFill>
                <a:schemeClr val="accent1"/>
              </a:solidFill>
            </a:endParaRPr>
          </a:p>
          <a:p>
            <a:pPr marL="342900" indent="-342900">
              <a:spcAft>
                <a:spcPts val="600"/>
              </a:spcAft>
              <a:buAutoNum type="arabicPeriod"/>
            </a:pPr>
            <a:r>
              <a:rPr lang="zh-CN" altLang="en-US" sz="1500" dirty="0">
                <a:solidFill>
                  <a:schemeClr val="accent1"/>
                </a:solidFill>
              </a:rPr>
              <a:t>双击所需调拨单据后点击“调拨入库”；</a:t>
            </a:r>
            <a:endParaRPr lang="en-US" altLang="zh-CN" sz="1500" dirty="0">
              <a:solidFill>
                <a:schemeClr val="accent1"/>
              </a:solidFill>
            </a:endParaRPr>
          </a:p>
        </p:txBody>
      </p:sp>
      <p:sp>
        <p:nvSpPr>
          <p:cNvPr id="4" name="Footer Placeholder 3"/>
          <p:cNvSpPr>
            <a:spLocks noGrp="1"/>
          </p:cNvSpPr>
          <p:nvPr>
            <p:ph type="ftr" sz="quarter" idx="16"/>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7"/>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67</a:t>
            </a:fld>
            <a:endParaRPr lang="en-AU"/>
          </a:p>
        </p:txBody>
      </p:sp>
      <p:sp>
        <p:nvSpPr>
          <p:cNvPr id="10" name="Title 9">
            <a:extLst>
              <a:ext uri="{FF2B5EF4-FFF2-40B4-BE49-F238E27FC236}">
                <a16:creationId xmlns:a16="http://schemas.microsoft.com/office/drawing/2014/main" id="{4D323923-B0DD-41F1-A33C-0B6CD9B684A0}"/>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1" name="Title 3">
            <a:extLst>
              <a:ext uri="{FF2B5EF4-FFF2-40B4-BE49-F238E27FC236}">
                <a16:creationId xmlns:a16="http://schemas.microsoft.com/office/drawing/2014/main" id="{003040A5-78CD-4E14-B985-CAA328EF3A0F}"/>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调拨</a:t>
            </a:r>
            <a:endParaRPr lang="en-US" sz="2400" dirty="0"/>
          </a:p>
        </p:txBody>
      </p:sp>
      <p:pic>
        <p:nvPicPr>
          <p:cNvPr id="2" name="图片 1">
            <a:extLst>
              <a:ext uri="{FF2B5EF4-FFF2-40B4-BE49-F238E27FC236}">
                <a16:creationId xmlns:a16="http://schemas.microsoft.com/office/drawing/2014/main" id="{37E4BCCC-A95C-4BBA-82EF-80670915D3D1}"/>
              </a:ext>
            </a:extLst>
          </p:cNvPr>
          <p:cNvPicPr>
            <a:picLocks noChangeAspect="1"/>
          </p:cNvPicPr>
          <p:nvPr/>
        </p:nvPicPr>
        <p:blipFill>
          <a:blip r:embed="rId2"/>
          <a:stretch>
            <a:fillRect/>
          </a:stretch>
        </p:blipFill>
        <p:spPr>
          <a:xfrm>
            <a:off x="425677" y="2230962"/>
            <a:ext cx="4023709" cy="2109399"/>
          </a:xfrm>
          <a:prstGeom prst="rect">
            <a:avLst/>
          </a:prstGeom>
        </p:spPr>
      </p:pic>
      <p:sp>
        <p:nvSpPr>
          <p:cNvPr id="15" name="文本框 14">
            <a:extLst>
              <a:ext uri="{FF2B5EF4-FFF2-40B4-BE49-F238E27FC236}">
                <a16:creationId xmlns:a16="http://schemas.microsoft.com/office/drawing/2014/main" id="{8C496AA4-3646-4257-8052-1B375FD29A6D}"/>
              </a:ext>
            </a:extLst>
          </p:cNvPr>
          <p:cNvSpPr txBox="1"/>
          <p:nvPr/>
        </p:nvSpPr>
        <p:spPr>
          <a:xfrm>
            <a:off x="4860032" y="1292243"/>
            <a:ext cx="4572000" cy="1246495"/>
          </a:xfrm>
          <a:prstGeom prst="rect">
            <a:avLst/>
          </a:prstGeom>
          <a:noFill/>
        </p:spPr>
        <p:txBody>
          <a:bodyPr wrap="square">
            <a:spAutoFit/>
          </a:bodyPr>
          <a:lstStyle/>
          <a:p>
            <a:pPr marL="342900" marR="0" lvl="0" indent="-342900" algn="l" defTabSz="816373" rtl="0" eaLnBrk="1" fontAlgn="auto" latinLnBrk="0" hangingPunct="1">
              <a:lnSpc>
                <a:spcPct val="100000"/>
              </a:lnSpc>
              <a:spcBef>
                <a:spcPts val="600"/>
              </a:spcBef>
              <a:spcAft>
                <a:spcPts val="0"/>
              </a:spcAft>
              <a:buClr>
                <a:srgbClr val="FF0000"/>
              </a:buClr>
              <a:buSzPct val="120000"/>
              <a:buFont typeface="Arial" panose="020B0604020202020204" pitchFamily="34" charset="0"/>
              <a:buChar char="•"/>
              <a:tabLst>
                <a:tab pos="1082675" algn="l"/>
                <a:tab pos="1616075" algn="l"/>
                <a:tab pos="2149475" algn="l"/>
                <a:tab pos="8077200" algn="r"/>
              </a:tabLst>
              <a:defRPr/>
            </a:pPr>
            <a:r>
              <a:rPr kumimoji="0" lang="zh-CN" altLang="en-US"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注意事项</a:t>
            </a:r>
            <a:endPar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R="0" lvl="0" algn="l" defTabSz="816373" rtl="0" eaLnBrk="1" fontAlgn="auto" latinLnBrk="0" hangingPunct="1">
              <a:lnSpc>
                <a:spcPct val="100000"/>
              </a:lnSpc>
              <a:spcBef>
                <a:spcPts val="600"/>
              </a:spcBef>
              <a:spcAft>
                <a:spcPts val="0"/>
              </a:spcAft>
              <a:buClr>
                <a:srgbClr val="FF0000"/>
              </a:buClr>
              <a:buSzPct val="120000"/>
              <a:tabLst>
                <a:tab pos="1082675" algn="l"/>
                <a:tab pos="1616075" algn="l"/>
                <a:tab pos="2149475" algn="l"/>
                <a:tab pos="8077200" algn="r"/>
              </a:tabLst>
              <a:defRPr/>
            </a:pPr>
            <a:r>
              <a:rPr lang="en-US" altLang="zh-CN" sz="1500" dirty="0">
                <a:solidFill>
                  <a:srgbClr val="2A295C"/>
                </a:solidFill>
                <a:latin typeface="Arial"/>
                <a:ea typeface="黑体" panose="02010609060101010101" pitchFamily="49" charset="-122"/>
              </a:rPr>
              <a:t>1.</a:t>
            </a:r>
            <a:r>
              <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 COR</a:t>
            </a:r>
            <a:r>
              <a:rPr kumimoji="0" lang="zh-CN" altLang="en-US"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分店的调拨需对应</a:t>
            </a:r>
            <a:r>
              <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SSC</a:t>
            </a:r>
            <a:r>
              <a:rPr kumimoji="0" lang="zh-CN" altLang="en-US"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进行操作；</a:t>
            </a:r>
            <a:endPar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a:spcBef>
                <a:spcPts val="600"/>
              </a:spcBef>
              <a:buClr>
                <a:srgbClr val="FF0000"/>
              </a:buClr>
              <a:buSzPct val="120000"/>
              <a:tabLst>
                <a:tab pos="1082675" algn="l"/>
                <a:tab pos="1616075" algn="l"/>
                <a:tab pos="2149475" algn="l"/>
                <a:tab pos="8077200" algn="r"/>
              </a:tabLst>
              <a:defRPr/>
            </a:pPr>
            <a:r>
              <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2. </a:t>
            </a:r>
            <a:r>
              <a:rPr kumimoji="0" lang="zh-CN" altLang="en-US"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无法搜索到已设置分店下线的</a:t>
            </a:r>
            <a:r>
              <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PC Code</a:t>
            </a:r>
          </a:p>
          <a:p>
            <a:pPr marR="0" lvl="0" algn="l" defTabSz="816373" rtl="0" eaLnBrk="1" fontAlgn="auto" latinLnBrk="0" hangingPunct="1">
              <a:lnSpc>
                <a:spcPct val="100000"/>
              </a:lnSpc>
              <a:spcBef>
                <a:spcPts val="600"/>
              </a:spcBef>
              <a:spcAft>
                <a:spcPts val="0"/>
              </a:spcAft>
              <a:buClr>
                <a:srgbClr val="FF0000"/>
              </a:buClr>
              <a:buSzPct val="120000"/>
              <a:tabLst>
                <a:tab pos="1082675" algn="l"/>
                <a:tab pos="1616075" algn="l"/>
                <a:tab pos="2149475" algn="l"/>
                <a:tab pos="8077200" algn="r"/>
              </a:tabLst>
              <a:defRPr/>
            </a:pPr>
            <a:endPar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p:txBody>
      </p:sp>
    </p:spTree>
    <p:extLst>
      <p:ext uri="{BB962C8B-B14F-4D97-AF65-F5344CB8AC3E}">
        <p14:creationId xmlns:p14="http://schemas.microsoft.com/office/powerpoint/2010/main" val="382265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7"/>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68</a:t>
            </a:fld>
            <a:endParaRPr lang="en-AU"/>
          </a:p>
        </p:txBody>
      </p:sp>
      <p:sp>
        <p:nvSpPr>
          <p:cNvPr id="10" name="Title 9">
            <a:extLst>
              <a:ext uri="{FF2B5EF4-FFF2-40B4-BE49-F238E27FC236}">
                <a16:creationId xmlns:a16="http://schemas.microsoft.com/office/drawing/2014/main" id="{4D323923-B0DD-41F1-A33C-0B6CD9B684A0}"/>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1" name="Title 3">
            <a:extLst>
              <a:ext uri="{FF2B5EF4-FFF2-40B4-BE49-F238E27FC236}">
                <a16:creationId xmlns:a16="http://schemas.microsoft.com/office/drawing/2014/main" id="{003040A5-78CD-4E14-B985-CAA328EF3A0F}"/>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当前库存</a:t>
            </a:r>
            <a:endParaRPr lang="en-US" sz="2400" dirty="0"/>
          </a:p>
        </p:txBody>
      </p:sp>
      <p:sp>
        <p:nvSpPr>
          <p:cNvPr id="6" name="文本框 5">
            <a:extLst>
              <a:ext uri="{FF2B5EF4-FFF2-40B4-BE49-F238E27FC236}">
                <a16:creationId xmlns:a16="http://schemas.microsoft.com/office/drawing/2014/main" id="{573A38C0-5B74-22F3-2647-23B5AF584C6C}"/>
              </a:ext>
            </a:extLst>
          </p:cNvPr>
          <p:cNvSpPr txBox="1"/>
          <p:nvPr/>
        </p:nvSpPr>
        <p:spPr>
          <a:xfrm>
            <a:off x="471486" y="915566"/>
            <a:ext cx="7052841" cy="553998"/>
          </a:xfrm>
          <a:prstGeom prst="rect">
            <a:avLst/>
          </a:prstGeom>
          <a:noFill/>
        </p:spPr>
        <p:txBody>
          <a:bodyPr wrap="square">
            <a:spAutoFit/>
          </a:bodyPr>
          <a:lstStyle/>
          <a:p>
            <a:pPr lvl="0" algn="l"/>
            <a:r>
              <a:rPr lang="zh-CN" altLang="zh-CN" sz="1500" dirty="0">
                <a:solidFill>
                  <a:schemeClr val="accent1"/>
                </a:solidFill>
              </a:rPr>
              <a:t>当前库存—分店截止目前所有的库存明细信息；注：库存只包括食品和非食品，服务类物料不入库存</a:t>
            </a:r>
          </a:p>
        </p:txBody>
      </p:sp>
      <p:sp>
        <p:nvSpPr>
          <p:cNvPr id="8" name="文本框 7">
            <a:extLst>
              <a:ext uri="{FF2B5EF4-FFF2-40B4-BE49-F238E27FC236}">
                <a16:creationId xmlns:a16="http://schemas.microsoft.com/office/drawing/2014/main" id="{07E1EAA8-6B72-E022-E8D5-78CA78CBE834}"/>
              </a:ext>
            </a:extLst>
          </p:cNvPr>
          <p:cNvSpPr txBox="1"/>
          <p:nvPr/>
        </p:nvSpPr>
        <p:spPr>
          <a:xfrm>
            <a:off x="471486" y="1660435"/>
            <a:ext cx="7340874" cy="1015663"/>
          </a:xfrm>
          <a:prstGeom prst="rect">
            <a:avLst/>
          </a:prstGeom>
          <a:noFill/>
        </p:spPr>
        <p:txBody>
          <a:bodyPr wrap="square">
            <a:spAutoFit/>
          </a:bodyPr>
          <a:lstStyle/>
          <a:p>
            <a:pPr marL="342900" lvl="0" indent="-342900" algn="l">
              <a:buFont typeface="+mj-lt"/>
              <a:buAutoNum type="arabicPeriod"/>
            </a:pPr>
            <a:r>
              <a:rPr lang="zh-CN" altLang="zh-CN" sz="1500" dirty="0">
                <a:solidFill>
                  <a:schemeClr val="accent1"/>
                </a:solidFill>
              </a:rPr>
              <a:t>可在“物品”和“子类别”等筛选条件中输入信息，以及勾选食品类或非食品类，也可以不输入，不勾选直接点击查询，得到当前库存的数据，包括物料信息，可用库存量及金额，冻结库存量及金额，总库存量及金额（可用库存量</a:t>
            </a:r>
            <a:r>
              <a:rPr lang="en-US" altLang="zh-CN" sz="1500" dirty="0">
                <a:solidFill>
                  <a:schemeClr val="accent1"/>
                </a:solidFill>
              </a:rPr>
              <a:t>+</a:t>
            </a:r>
            <a:r>
              <a:rPr lang="zh-CN" altLang="zh-CN" sz="1500" dirty="0">
                <a:solidFill>
                  <a:schemeClr val="accent1"/>
                </a:solidFill>
              </a:rPr>
              <a:t>冻结库存量</a:t>
            </a:r>
            <a:r>
              <a:rPr lang="en-US" altLang="zh-CN" sz="1500" dirty="0">
                <a:solidFill>
                  <a:schemeClr val="accent1"/>
                </a:solidFill>
              </a:rPr>
              <a:t>=</a:t>
            </a:r>
            <a:r>
              <a:rPr lang="zh-CN" altLang="zh-CN" sz="1500" dirty="0">
                <a:solidFill>
                  <a:schemeClr val="accent1"/>
                </a:solidFill>
              </a:rPr>
              <a:t>总库存量）。</a:t>
            </a:r>
          </a:p>
        </p:txBody>
      </p:sp>
      <p:pic>
        <p:nvPicPr>
          <p:cNvPr id="12" name="图片 11">
            <a:extLst>
              <a:ext uri="{FF2B5EF4-FFF2-40B4-BE49-F238E27FC236}">
                <a16:creationId xmlns:a16="http://schemas.microsoft.com/office/drawing/2014/main" id="{CD42724F-B3B5-01D2-2AA5-FEFCACFCE388}"/>
              </a:ext>
            </a:extLst>
          </p:cNvPr>
          <p:cNvPicPr>
            <a:picLocks noChangeAspect="1"/>
          </p:cNvPicPr>
          <p:nvPr/>
        </p:nvPicPr>
        <p:blipFill>
          <a:blip r:embed="rId2"/>
          <a:stretch>
            <a:fillRect/>
          </a:stretch>
        </p:blipFill>
        <p:spPr>
          <a:xfrm>
            <a:off x="2250017" y="2572162"/>
            <a:ext cx="5274310" cy="2051050"/>
          </a:xfrm>
          <a:prstGeom prst="rect">
            <a:avLst/>
          </a:prstGeom>
        </p:spPr>
      </p:pic>
    </p:spTree>
    <p:extLst>
      <p:ext uri="{BB962C8B-B14F-4D97-AF65-F5344CB8AC3E}">
        <p14:creationId xmlns:p14="http://schemas.microsoft.com/office/powerpoint/2010/main" val="364492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7"/>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69</a:t>
            </a:fld>
            <a:endParaRPr lang="en-AU"/>
          </a:p>
        </p:txBody>
      </p:sp>
      <p:sp>
        <p:nvSpPr>
          <p:cNvPr id="10" name="Title 9">
            <a:extLst>
              <a:ext uri="{FF2B5EF4-FFF2-40B4-BE49-F238E27FC236}">
                <a16:creationId xmlns:a16="http://schemas.microsoft.com/office/drawing/2014/main" id="{4D323923-B0DD-41F1-A33C-0B6CD9B684A0}"/>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1" name="Title 3">
            <a:extLst>
              <a:ext uri="{FF2B5EF4-FFF2-40B4-BE49-F238E27FC236}">
                <a16:creationId xmlns:a16="http://schemas.microsoft.com/office/drawing/2014/main" id="{003040A5-78CD-4E14-B985-CAA328EF3A0F}"/>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当前库存</a:t>
            </a:r>
            <a:endParaRPr lang="en-US" sz="2400" dirty="0"/>
          </a:p>
        </p:txBody>
      </p:sp>
      <p:sp>
        <p:nvSpPr>
          <p:cNvPr id="6" name="文本框 5">
            <a:extLst>
              <a:ext uri="{FF2B5EF4-FFF2-40B4-BE49-F238E27FC236}">
                <a16:creationId xmlns:a16="http://schemas.microsoft.com/office/drawing/2014/main" id="{573A38C0-5B74-22F3-2647-23B5AF584C6C}"/>
              </a:ext>
            </a:extLst>
          </p:cNvPr>
          <p:cNvSpPr txBox="1"/>
          <p:nvPr/>
        </p:nvSpPr>
        <p:spPr>
          <a:xfrm>
            <a:off x="471486" y="915566"/>
            <a:ext cx="7052841" cy="323165"/>
          </a:xfrm>
          <a:prstGeom prst="rect">
            <a:avLst/>
          </a:prstGeom>
          <a:noFill/>
        </p:spPr>
        <p:txBody>
          <a:bodyPr wrap="square">
            <a:spAutoFit/>
          </a:bodyPr>
          <a:lstStyle/>
          <a:p>
            <a:pPr lvl="0" algn="l"/>
            <a:r>
              <a:rPr lang="en-US" altLang="zh-CN" sz="1500" dirty="0">
                <a:solidFill>
                  <a:schemeClr val="accent1"/>
                </a:solidFill>
              </a:rPr>
              <a:t>2. </a:t>
            </a:r>
            <a:r>
              <a:rPr lang="zh-CN" altLang="zh-CN" sz="1500" dirty="0">
                <a:solidFill>
                  <a:schemeClr val="accent1"/>
                </a:solidFill>
              </a:rPr>
              <a:t>点开</a:t>
            </a:r>
            <a:r>
              <a:rPr lang="en-US" altLang="zh-CN" sz="1500" dirty="0">
                <a:solidFill>
                  <a:schemeClr val="accent1"/>
                </a:solidFill>
              </a:rPr>
              <a:t>+</a:t>
            </a:r>
            <a:r>
              <a:rPr lang="zh-CN" altLang="zh-CN" sz="1500" dirty="0">
                <a:solidFill>
                  <a:schemeClr val="accent1"/>
                </a:solidFill>
              </a:rPr>
              <a:t>号，可以查询到该库存来源于哪一笔收货的</a:t>
            </a:r>
            <a:r>
              <a:rPr lang="en-US" altLang="zh-CN" sz="1500" dirty="0">
                <a:solidFill>
                  <a:schemeClr val="accent1"/>
                </a:solidFill>
              </a:rPr>
              <a:t>PO</a:t>
            </a:r>
            <a:r>
              <a:rPr lang="zh-CN" altLang="zh-CN" sz="1500" dirty="0">
                <a:solidFill>
                  <a:schemeClr val="accent1"/>
                </a:solidFill>
              </a:rPr>
              <a:t>单号方便用户查询源头</a:t>
            </a:r>
          </a:p>
        </p:txBody>
      </p:sp>
      <p:pic>
        <p:nvPicPr>
          <p:cNvPr id="2" name="图片 1">
            <a:extLst>
              <a:ext uri="{FF2B5EF4-FFF2-40B4-BE49-F238E27FC236}">
                <a16:creationId xmlns:a16="http://schemas.microsoft.com/office/drawing/2014/main" id="{C16A3748-A782-6139-2EC9-478EC8A78036}"/>
              </a:ext>
            </a:extLst>
          </p:cNvPr>
          <p:cNvPicPr>
            <a:picLocks noChangeAspect="1"/>
          </p:cNvPicPr>
          <p:nvPr/>
        </p:nvPicPr>
        <p:blipFill>
          <a:blip r:embed="rId2"/>
          <a:stretch>
            <a:fillRect/>
          </a:stretch>
        </p:blipFill>
        <p:spPr>
          <a:xfrm>
            <a:off x="611559" y="1569788"/>
            <a:ext cx="8270799" cy="1866058"/>
          </a:xfrm>
          <a:prstGeom prst="rect">
            <a:avLst/>
          </a:prstGeom>
        </p:spPr>
      </p:pic>
    </p:spTree>
    <p:extLst>
      <p:ext uri="{BB962C8B-B14F-4D97-AF65-F5344CB8AC3E}">
        <p14:creationId xmlns:p14="http://schemas.microsoft.com/office/powerpoint/2010/main" val="14001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8401C-909E-9416-689B-9BC6600111E0}"/>
              </a:ext>
            </a:extLst>
          </p:cNvPr>
          <p:cNvSpPr>
            <a:spLocks noGrp="1"/>
          </p:cNvSpPr>
          <p:nvPr>
            <p:ph type="title"/>
          </p:nvPr>
        </p:nvSpPr>
        <p:spPr/>
        <p:txBody>
          <a:bodyPr/>
          <a:lstStyle/>
          <a:p>
            <a:r>
              <a:rPr lang="zh-CN" altLang="en-US" dirty="0"/>
              <a:t>系统总览 </a:t>
            </a:r>
            <a:r>
              <a:rPr lang="en-US" altLang="zh-CN" dirty="0"/>
              <a:t>- </a:t>
            </a:r>
            <a:r>
              <a:rPr lang="zh-CN" altLang="en-US" sz="2400" dirty="0"/>
              <a:t>问题报修</a:t>
            </a:r>
          </a:p>
        </p:txBody>
      </p:sp>
      <p:sp>
        <p:nvSpPr>
          <p:cNvPr id="5" name="灯片编号占位符 4">
            <a:extLst>
              <a:ext uri="{FF2B5EF4-FFF2-40B4-BE49-F238E27FC236}">
                <a16:creationId xmlns:a16="http://schemas.microsoft.com/office/drawing/2014/main" id="{4B4A8F02-F7C8-10CC-40ED-4D81DBE69670}"/>
              </a:ext>
            </a:extLst>
          </p:cNvPr>
          <p:cNvSpPr>
            <a:spLocks noGrp="1"/>
          </p:cNvSpPr>
          <p:nvPr>
            <p:ph type="sldNum" sz="quarter" idx="15"/>
          </p:nvPr>
        </p:nvSpPr>
        <p:spPr/>
        <p:txBody>
          <a:bodyPr/>
          <a:lstStyle/>
          <a:p>
            <a:fld id="{E917DE0E-AFB1-41FD-BC35-27DB61CA125F}" type="slidenum">
              <a:rPr lang="en-AU" smtClean="0"/>
              <a:pPr/>
              <a:t>7</a:t>
            </a:fld>
            <a:endParaRPr lang="en-AU" dirty="0"/>
          </a:p>
        </p:txBody>
      </p:sp>
      <p:pic>
        <p:nvPicPr>
          <p:cNvPr id="8" name="图片 7">
            <a:extLst>
              <a:ext uri="{FF2B5EF4-FFF2-40B4-BE49-F238E27FC236}">
                <a16:creationId xmlns:a16="http://schemas.microsoft.com/office/drawing/2014/main" id="{E8D52A73-7BE6-36C3-51CF-E1CA8E1E31DD}"/>
              </a:ext>
            </a:extLst>
          </p:cNvPr>
          <p:cNvPicPr>
            <a:picLocks noChangeAspect="1"/>
          </p:cNvPicPr>
          <p:nvPr/>
        </p:nvPicPr>
        <p:blipFill>
          <a:blip r:embed="rId3"/>
          <a:stretch>
            <a:fillRect/>
          </a:stretch>
        </p:blipFill>
        <p:spPr>
          <a:xfrm>
            <a:off x="6093680" y="1615557"/>
            <a:ext cx="2452650" cy="3384505"/>
          </a:xfrm>
          <a:prstGeom prst="rect">
            <a:avLst/>
          </a:prstGeom>
        </p:spPr>
      </p:pic>
      <p:sp>
        <p:nvSpPr>
          <p:cNvPr id="10" name="Content Placeholder 2">
            <a:extLst>
              <a:ext uri="{FF2B5EF4-FFF2-40B4-BE49-F238E27FC236}">
                <a16:creationId xmlns:a16="http://schemas.microsoft.com/office/drawing/2014/main" id="{5EB191B7-E82D-D7DC-D852-28307EBA32B3}"/>
              </a:ext>
            </a:extLst>
          </p:cNvPr>
          <p:cNvSpPr txBox="1">
            <a:spLocks/>
          </p:cNvSpPr>
          <p:nvPr/>
        </p:nvSpPr>
        <p:spPr>
          <a:xfrm>
            <a:off x="471600" y="842342"/>
            <a:ext cx="8065715" cy="1527766"/>
          </a:xfrm>
          <a:prstGeom prst="rect">
            <a:avLst/>
          </a:prstGeom>
        </p:spPr>
        <p:txBody>
          <a:bodyPr vert="horz" lIns="0" tIns="0" rIns="0" bIns="0" rtlCol="0" anchor="t" anchorCtr="0">
            <a:normAutofit/>
          </a:bodyPr>
          <a:lstStyle>
            <a:defPPr>
              <a:defRPr lang="en-US"/>
            </a:defPPr>
            <a:lvl1pPr marL="0" algn="l" defTabSz="816373" rtl="0" eaLnBrk="1" latinLnBrk="0" hangingPunct="1">
              <a:defRPr sz="600" kern="1200">
                <a:solidFill>
                  <a:schemeClr val="accent1"/>
                </a:solidFill>
                <a:latin typeface="+mn-lt"/>
                <a:ea typeface="+mn-ea"/>
                <a:cs typeface="+mn-cs"/>
              </a:defRPr>
            </a:lvl1pPr>
            <a:lvl2pPr marL="408187" algn="l" defTabSz="816373" rtl="0" eaLnBrk="1" latinLnBrk="0" hangingPunct="1">
              <a:defRPr sz="1600" kern="1200">
                <a:solidFill>
                  <a:schemeClr val="tx1"/>
                </a:solidFill>
                <a:latin typeface="+mn-lt"/>
                <a:ea typeface="+mn-ea"/>
                <a:cs typeface="+mn-cs"/>
              </a:defRPr>
            </a:lvl2pPr>
            <a:lvl3pPr marL="816373" algn="l" defTabSz="816373" rtl="0" eaLnBrk="1" latinLnBrk="0" hangingPunct="1">
              <a:defRPr sz="1600" kern="1200">
                <a:solidFill>
                  <a:schemeClr val="tx1"/>
                </a:solidFill>
                <a:latin typeface="+mn-lt"/>
                <a:ea typeface="+mn-ea"/>
                <a:cs typeface="+mn-cs"/>
              </a:defRPr>
            </a:lvl3pPr>
            <a:lvl4pPr marL="1224560" algn="l" defTabSz="816373" rtl="0" eaLnBrk="1" latinLnBrk="0" hangingPunct="1">
              <a:defRPr sz="1600" kern="1200">
                <a:solidFill>
                  <a:schemeClr val="tx1"/>
                </a:solidFill>
                <a:latin typeface="+mn-lt"/>
                <a:ea typeface="+mn-ea"/>
                <a:cs typeface="+mn-cs"/>
              </a:defRPr>
            </a:lvl4pPr>
            <a:lvl5pPr marL="1632746" algn="l" defTabSz="816373" rtl="0" eaLnBrk="1" latinLnBrk="0" hangingPunct="1">
              <a:defRPr sz="1600" kern="1200">
                <a:solidFill>
                  <a:schemeClr val="tx1"/>
                </a:solidFill>
                <a:latin typeface="+mn-lt"/>
                <a:ea typeface="+mn-ea"/>
                <a:cs typeface="+mn-cs"/>
              </a:defRPr>
            </a:lvl5pPr>
            <a:lvl6pPr marL="2040932" algn="l" defTabSz="816373" rtl="0" eaLnBrk="1" latinLnBrk="0" hangingPunct="1">
              <a:defRPr sz="1600" kern="1200">
                <a:solidFill>
                  <a:schemeClr val="tx1"/>
                </a:solidFill>
                <a:latin typeface="+mn-lt"/>
                <a:ea typeface="+mn-ea"/>
                <a:cs typeface="+mn-cs"/>
              </a:defRPr>
            </a:lvl6pPr>
            <a:lvl7pPr marL="2449119" algn="l" defTabSz="816373" rtl="0" eaLnBrk="1" latinLnBrk="0" hangingPunct="1">
              <a:defRPr sz="1600" kern="1200">
                <a:solidFill>
                  <a:schemeClr val="tx1"/>
                </a:solidFill>
                <a:latin typeface="+mn-lt"/>
                <a:ea typeface="+mn-ea"/>
                <a:cs typeface="+mn-cs"/>
              </a:defRPr>
            </a:lvl7pPr>
            <a:lvl8pPr marL="2857305" algn="l" defTabSz="816373" rtl="0" eaLnBrk="1" latinLnBrk="0" hangingPunct="1">
              <a:defRPr sz="1600" kern="1200">
                <a:solidFill>
                  <a:schemeClr val="tx1"/>
                </a:solidFill>
                <a:latin typeface="+mn-lt"/>
                <a:ea typeface="+mn-ea"/>
                <a:cs typeface="+mn-cs"/>
              </a:defRPr>
            </a:lvl8pPr>
            <a:lvl9pPr marL="3265492" algn="l" defTabSz="816373" rtl="0" eaLnBrk="1" latinLnBrk="0" hangingPunct="1">
              <a:defRPr sz="1600" kern="1200">
                <a:solidFill>
                  <a:schemeClr val="tx1"/>
                </a:solidFill>
                <a:latin typeface="+mn-lt"/>
                <a:ea typeface="+mn-ea"/>
                <a:cs typeface="+mn-cs"/>
              </a:defRPr>
            </a:lvl9pPr>
          </a:lstStyle>
          <a:p>
            <a:pPr marL="285750" indent="-285750">
              <a:lnSpc>
                <a:spcPct val="150000"/>
              </a:lnSpc>
              <a:buClr>
                <a:srgbClr val="FF0000"/>
              </a:buClr>
              <a:buFont typeface="Wingdings" panose="05000000000000000000" pitchFamily="2" charset="2"/>
              <a:buChar char="n"/>
            </a:pPr>
            <a:r>
              <a:rPr lang="zh-CN" altLang="en-US" sz="1600" b="1" dirty="0">
                <a:latin typeface="+mn-ea"/>
              </a:rPr>
              <a:t>使用过程中遇到问题如何处理</a:t>
            </a:r>
            <a:endParaRPr lang="en-US" altLang="zh-CN" sz="1600" b="1" dirty="0">
              <a:latin typeface="+mn-ea"/>
            </a:endParaRPr>
          </a:p>
          <a:p>
            <a:pPr>
              <a:lnSpc>
                <a:spcPct val="150000"/>
              </a:lnSpc>
            </a:pPr>
            <a:r>
              <a:rPr lang="zh-CN" altLang="en-US" sz="1400" dirty="0">
                <a:latin typeface="黑体" panose="02010609060101010101" pitchFamily="49" charset="-122"/>
                <a:ea typeface="黑体" panose="02010609060101010101" pitchFamily="49" charset="-122"/>
              </a:rPr>
              <a:t>请点击“联系我们”填写对应信息，上传相关支持文件（如有需要）后点击提交；</a:t>
            </a:r>
            <a:endParaRPr lang="en-US" altLang="zh-CN" sz="1400" dirty="0">
              <a:latin typeface="黑体" panose="02010609060101010101" pitchFamily="49" charset="-122"/>
              <a:ea typeface="黑体" panose="02010609060101010101" pitchFamily="49" charset="-122"/>
            </a:endParaRPr>
          </a:p>
          <a:p>
            <a:pPr>
              <a:lnSpc>
                <a:spcPct val="150000"/>
              </a:lnSpc>
            </a:pPr>
            <a:r>
              <a:rPr lang="zh-CN" altLang="en-US" sz="1400" dirty="0">
                <a:latin typeface="黑体" panose="02010609060101010101" pitchFamily="49" charset="-122"/>
                <a:ea typeface="黑体" panose="02010609060101010101" pitchFamily="49" charset="-122"/>
              </a:rPr>
              <a:t>系统管理员会联系用户解决问题。</a:t>
            </a:r>
            <a:endParaRPr lang="en-US" altLang="zh-CN" sz="1400" dirty="0">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F0D0E9C4-C725-0386-1A94-01D906AEAF37}"/>
              </a:ext>
            </a:extLst>
          </p:cNvPr>
          <p:cNvPicPr>
            <a:picLocks noChangeAspect="1"/>
          </p:cNvPicPr>
          <p:nvPr/>
        </p:nvPicPr>
        <p:blipFill>
          <a:blip r:embed="rId4"/>
          <a:stretch>
            <a:fillRect/>
          </a:stretch>
        </p:blipFill>
        <p:spPr>
          <a:xfrm>
            <a:off x="470457" y="1827540"/>
            <a:ext cx="5336517" cy="1654321"/>
          </a:xfrm>
          <a:prstGeom prst="rect">
            <a:avLst/>
          </a:prstGeom>
        </p:spPr>
      </p:pic>
    </p:spTree>
    <p:extLst>
      <p:ext uri="{BB962C8B-B14F-4D97-AF65-F5344CB8AC3E}">
        <p14:creationId xmlns:p14="http://schemas.microsoft.com/office/powerpoint/2010/main" val="249427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7"/>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70</a:t>
            </a:fld>
            <a:endParaRPr lang="en-AU"/>
          </a:p>
        </p:txBody>
      </p:sp>
      <p:sp>
        <p:nvSpPr>
          <p:cNvPr id="10" name="Title 9">
            <a:extLst>
              <a:ext uri="{FF2B5EF4-FFF2-40B4-BE49-F238E27FC236}">
                <a16:creationId xmlns:a16="http://schemas.microsoft.com/office/drawing/2014/main" id="{4D323923-B0DD-41F1-A33C-0B6CD9B684A0}"/>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1" name="Title 3">
            <a:extLst>
              <a:ext uri="{FF2B5EF4-FFF2-40B4-BE49-F238E27FC236}">
                <a16:creationId xmlns:a16="http://schemas.microsoft.com/office/drawing/2014/main" id="{003040A5-78CD-4E14-B985-CAA328EF3A0F}"/>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当前库存</a:t>
            </a:r>
            <a:endParaRPr lang="en-US" sz="2400" dirty="0"/>
          </a:p>
        </p:txBody>
      </p:sp>
      <p:sp>
        <p:nvSpPr>
          <p:cNvPr id="6" name="文本框 5">
            <a:extLst>
              <a:ext uri="{FF2B5EF4-FFF2-40B4-BE49-F238E27FC236}">
                <a16:creationId xmlns:a16="http://schemas.microsoft.com/office/drawing/2014/main" id="{573A38C0-5B74-22F3-2647-23B5AF584C6C}"/>
              </a:ext>
            </a:extLst>
          </p:cNvPr>
          <p:cNvSpPr txBox="1"/>
          <p:nvPr/>
        </p:nvSpPr>
        <p:spPr>
          <a:xfrm>
            <a:off x="471486" y="915566"/>
            <a:ext cx="7052841" cy="784830"/>
          </a:xfrm>
          <a:prstGeom prst="rect">
            <a:avLst/>
          </a:prstGeom>
          <a:noFill/>
        </p:spPr>
        <p:txBody>
          <a:bodyPr wrap="square">
            <a:spAutoFit/>
          </a:bodyPr>
          <a:lstStyle/>
          <a:p>
            <a:r>
              <a:rPr lang="en-US" altLang="zh-CN" sz="1500" dirty="0">
                <a:solidFill>
                  <a:schemeClr val="accent1"/>
                </a:solidFill>
              </a:rPr>
              <a:t>3. </a:t>
            </a:r>
            <a:r>
              <a:rPr lang="zh-CN" altLang="zh-CN" sz="1500" dirty="0">
                <a:solidFill>
                  <a:schemeClr val="accent1"/>
                </a:solidFill>
              </a:rPr>
              <a:t>如开启保质期管理功能的分店，在当前库存页面中还会显示“过期提醒”，其中红色代表已过期，黄色代表即将过期</a:t>
            </a:r>
          </a:p>
          <a:p>
            <a:endParaRPr lang="zh-CN" altLang="zh-CN" sz="1500" dirty="0">
              <a:solidFill>
                <a:schemeClr val="accent1"/>
              </a:solidFill>
            </a:endParaRPr>
          </a:p>
        </p:txBody>
      </p:sp>
      <p:pic>
        <p:nvPicPr>
          <p:cNvPr id="3" name="图片 2">
            <a:extLst>
              <a:ext uri="{FF2B5EF4-FFF2-40B4-BE49-F238E27FC236}">
                <a16:creationId xmlns:a16="http://schemas.microsoft.com/office/drawing/2014/main" id="{63BE121A-3AB2-07D1-8D5C-D0F6826C0AE4}"/>
              </a:ext>
            </a:extLst>
          </p:cNvPr>
          <p:cNvPicPr>
            <a:picLocks noChangeAspect="1"/>
          </p:cNvPicPr>
          <p:nvPr/>
        </p:nvPicPr>
        <p:blipFill>
          <a:blip r:embed="rId2"/>
          <a:stretch>
            <a:fillRect/>
          </a:stretch>
        </p:blipFill>
        <p:spPr>
          <a:xfrm>
            <a:off x="414146" y="1700396"/>
            <a:ext cx="5274310" cy="2421255"/>
          </a:xfrm>
          <a:prstGeom prst="rect">
            <a:avLst/>
          </a:prstGeom>
        </p:spPr>
      </p:pic>
    </p:spTree>
    <p:extLst>
      <p:ext uri="{BB962C8B-B14F-4D97-AF65-F5344CB8AC3E}">
        <p14:creationId xmlns:p14="http://schemas.microsoft.com/office/powerpoint/2010/main" val="293127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B81A3EC-A3EF-4254-B7DA-0399A7DF0F91}"/>
              </a:ext>
            </a:extLst>
          </p:cNvPr>
          <p:cNvSpPr txBox="1"/>
          <p:nvPr/>
        </p:nvSpPr>
        <p:spPr>
          <a:xfrm>
            <a:off x="-432163" y="1267979"/>
            <a:ext cx="5321181" cy="3587750"/>
          </a:xfrm>
          <a:prstGeom prst="rect">
            <a:avLst/>
          </a:prstGeom>
        </p:spPr>
        <p:txBody>
          <a:bodyPr vert="horz" lIns="0" tIns="0" rIns="0" bIns="0" rtlCol="0">
            <a:normAutofit/>
          </a:bodyPr>
          <a:lstStyle/>
          <a:p>
            <a:pPr marL="914400" lvl="1" indent="-285750">
              <a:spcAft>
                <a:spcPts val="600"/>
              </a:spcAft>
              <a:buFont typeface="Wingdings" panose="05000000000000000000" pitchFamily="2" charset="2"/>
              <a:buChar char="Ø"/>
            </a:pPr>
            <a:endParaRPr lang="en-US" altLang="zh-CN" sz="1500" b="1" dirty="0">
              <a:solidFill>
                <a:schemeClr val="accent1"/>
              </a:solidFill>
            </a:endParaRPr>
          </a:p>
          <a:p>
            <a:pPr marL="628650" lvl="1">
              <a:spcAft>
                <a:spcPts val="600"/>
              </a:spcAft>
            </a:pPr>
            <a:r>
              <a:rPr lang="zh-CN" altLang="en-US" sz="1500" b="1" dirty="0">
                <a:solidFill>
                  <a:schemeClr val="accent1"/>
                </a:solidFill>
              </a:rPr>
              <a:t>如何查询“冻结库存”？</a:t>
            </a:r>
            <a:endParaRPr lang="en-US" altLang="zh-CN" sz="1500" b="1" dirty="0">
              <a:solidFill>
                <a:schemeClr val="accent1"/>
              </a:solidFill>
            </a:endParaRPr>
          </a:p>
          <a:p>
            <a:pPr marL="971550" lvl="1" indent="-342900">
              <a:spcAft>
                <a:spcPts val="600"/>
              </a:spcAft>
              <a:buAutoNum type="arabicPeriod"/>
            </a:pPr>
            <a:r>
              <a:rPr lang="zh-CN" altLang="en-US" sz="1500" dirty="0">
                <a:solidFill>
                  <a:schemeClr val="accent1"/>
                </a:solidFill>
              </a:rPr>
              <a:t>点击“库存查询”中的“冻结库存”；</a:t>
            </a:r>
            <a:endParaRPr lang="en-US" altLang="zh-CN" sz="1500" dirty="0">
              <a:solidFill>
                <a:schemeClr val="accent1"/>
              </a:solidFill>
            </a:endParaRPr>
          </a:p>
          <a:p>
            <a:pPr marL="971550" lvl="1" indent="-342900">
              <a:spcAft>
                <a:spcPts val="600"/>
              </a:spcAft>
              <a:buAutoNum type="arabicPeriod"/>
            </a:pPr>
            <a:r>
              <a:rPr lang="zh-CN" altLang="en-US" sz="1500" dirty="0">
                <a:solidFill>
                  <a:schemeClr val="accent1"/>
                </a:solidFill>
              </a:rPr>
              <a:t>在物品选择框内选择要查询物品并点击“查询”</a:t>
            </a:r>
            <a:endParaRPr lang="en-US" altLang="zh-CN" sz="1500" dirty="0">
              <a:solidFill>
                <a:schemeClr val="accent1"/>
              </a:solidFill>
            </a:endParaRPr>
          </a:p>
          <a:p>
            <a:pPr marL="628650" lvl="1">
              <a:spcAft>
                <a:spcPts val="600"/>
              </a:spcAft>
            </a:pPr>
            <a:r>
              <a:rPr lang="zh-CN" altLang="en-US" sz="1500" dirty="0">
                <a:solidFill>
                  <a:schemeClr val="accent1"/>
                </a:solidFill>
              </a:rPr>
              <a:t>（如想查询全部，只需点击“查询”即可）；</a:t>
            </a:r>
            <a:endParaRPr lang="en-US" altLang="zh-CN" sz="1500" dirty="0">
              <a:solidFill>
                <a:schemeClr val="accent1"/>
              </a:solidFill>
            </a:endParaRPr>
          </a:p>
          <a:p>
            <a:pPr marL="628650" lvl="1">
              <a:spcAft>
                <a:spcPts val="600"/>
              </a:spcAft>
            </a:pPr>
            <a:endParaRPr lang="en-US" altLang="zh-CN" sz="1500" dirty="0">
              <a:solidFill>
                <a:schemeClr val="accent1"/>
              </a:solidFill>
            </a:endParaRPr>
          </a:p>
          <a:p>
            <a:pPr marL="628650" lvl="1">
              <a:spcAft>
                <a:spcPts val="600"/>
              </a:spcAft>
            </a:pPr>
            <a:r>
              <a:rPr lang="zh-CN" altLang="en-US" sz="1500" dirty="0">
                <a:solidFill>
                  <a:srgbClr val="FF0000"/>
                </a:solidFill>
              </a:rPr>
              <a:t>注：冻结库存一般是在投诉和调拨过程中的库存。</a:t>
            </a:r>
            <a:endParaRPr lang="en-US" altLang="zh-CN" sz="1500" dirty="0">
              <a:solidFill>
                <a:srgbClr val="FF0000"/>
              </a:solidFill>
            </a:endParaRPr>
          </a:p>
          <a:p>
            <a:pPr marL="628650" lvl="1">
              <a:spcAft>
                <a:spcPts val="600"/>
              </a:spcAft>
            </a:pPr>
            <a:r>
              <a:rPr lang="zh-CN" altLang="en-US" sz="1500" dirty="0">
                <a:solidFill>
                  <a:srgbClr val="FF0000"/>
                </a:solidFill>
              </a:rPr>
              <a:t>待投诉或者调拨流程完成后，冻结库存才会调拨</a:t>
            </a:r>
            <a:endParaRPr lang="en-US" altLang="zh-CN" sz="1500" dirty="0">
              <a:solidFill>
                <a:srgbClr val="FF0000"/>
              </a:solidFill>
            </a:endParaRPr>
          </a:p>
          <a:p>
            <a:pPr marL="628650" lvl="1">
              <a:spcAft>
                <a:spcPts val="600"/>
              </a:spcAft>
            </a:pPr>
            <a:r>
              <a:rPr lang="zh-CN" altLang="en-US" sz="1500" dirty="0">
                <a:solidFill>
                  <a:srgbClr val="FF0000"/>
                </a:solidFill>
              </a:rPr>
              <a:t>出去或者重新回到当前库存。冻结库存被消耗</a:t>
            </a:r>
            <a:endParaRPr lang="en-US" altLang="zh-CN" sz="1500" dirty="0">
              <a:solidFill>
                <a:srgbClr val="FF0000"/>
              </a:solidFill>
            </a:endParaRPr>
          </a:p>
        </p:txBody>
      </p:sp>
      <p:sp>
        <p:nvSpPr>
          <p:cNvPr id="4" name="Footer Placeholder 3"/>
          <p:cNvSpPr>
            <a:spLocks noGrp="1"/>
          </p:cNvSpPr>
          <p:nvPr>
            <p:ph type="ftr" sz="quarter" idx="15"/>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6"/>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71</a:t>
            </a:fld>
            <a:endParaRPr lang="en-AU"/>
          </a:p>
        </p:txBody>
      </p:sp>
      <p:grpSp>
        <p:nvGrpSpPr>
          <p:cNvPr id="8" name="组合 7">
            <a:extLst>
              <a:ext uri="{FF2B5EF4-FFF2-40B4-BE49-F238E27FC236}">
                <a16:creationId xmlns:a16="http://schemas.microsoft.com/office/drawing/2014/main" id="{C1986302-6289-4B52-BCDC-70825FE4C650}"/>
              </a:ext>
            </a:extLst>
          </p:cNvPr>
          <p:cNvGrpSpPr/>
          <p:nvPr/>
        </p:nvGrpSpPr>
        <p:grpSpPr>
          <a:xfrm>
            <a:off x="4518535" y="1262565"/>
            <a:ext cx="4582442" cy="2461394"/>
            <a:chOff x="798750" y="1734675"/>
            <a:chExt cx="8058454" cy="3641869"/>
          </a:xfrm>
        </p:grpSpPr>
        <p:pic>
          <p:nvPicPr>
            <p:cNvPr id="10" name="Picture 2">
              <a:extLst>
                <a:ext uri="{FF2B5EF4-FFF2-40B4-BE49-F238E27FC236}">
                  <a16:creationId xmlns:a16="http://schemas.microsoft.com/office/drawing/2014/main" id="{A7442242-68AE-4471-86A3-6A8B5A9B8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50" y="1883324"/>
              <a:ext cx="8058454" cy="349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圆角矩形 14">
              <a:extLst>
                <a:ext uri="{FF2B5EF4-FFF2-40B4-BE49-F238E27FC236}">
                  <a16:creationId xmlns:a16="http://schemas.microsoft.com/office/drawing/2014/main" id="{A7E4F65C-B91D-47AE-921F-65A3DC30656B}"/>
                </a:ext>
              </a:extLst>
            </p:cNvPr>
            <p:cNvSpPr/>
            <p:nvPr/>
          </p:nvSpPr>
          <p:spPr bwMode="auto">
            <a:xfrm>
              <a:off x="1312978" y="4906064"/>
              <a:ext cx="629732" cy="199505"/>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12" name="TextBox 15">
              <a:extLst>
                <a:ext uri="{FF2B5EF4-FFF2-40B4-BE49-F238E27FC236}">
                  <a16:creationId xmlns:a16="http://schemas.microsoft.com/office/drawing/2014/main" id="{FBECF53C-73EE-4643-A852-A6A8A487D61F}"/>
                </a:ext>
              </a:extLst>
            </p:cNvPr>
            <p:cNvSpPr txBox="1"/>
            <p:nvPr/>
          </p:nvSpPr>
          <p:spPr>
            <a:xfrm>
              <a:off x="827406" y="4708993"/>
              <a:ext cx="608467" cy="369332"/>
            </a:xfrm>
            <a:prstGeom prst="rect">
              <a:avLst/>
            </a:prstGeom>
            <a:noFill/>
          </p:spPr>
          <p:txBody>
            <a:bodyPr wrap="square" rtlCol="0">
              <a:spAutoFit/>
            </a:bodyPr>
            <a:lstStyle/>
            <a:p>
              <a:r>
                <a:rPr lang="zh-CN" altLang="en-US" b="1" dirty="0">
                  <a:solidFill>
                    <a:srgbClr val="FF0000"/>
                  </a:solidFill>
                </a:rPr>
                <a:t>①</a:t>
              </a:r>
            </a:p>
          </p:txBody>
        </p:sp>
        <p:sp>
          <p:nvSpPr>
            <p:cNvPr id="13" name="圆角矩形 16">
              <a:extLst>
                <a:ext uri="{FF2B5EF4-FFF2-40B4-BE49-F238E27FC236}">
                  <a16:creationId xmlns:a16="http://schemas.microsoft.com/office/drawing/2014/main" id="{5668EA1B-674B-44EA-BAF4-FAFBB12BE703}"/>
                </a:ext>
              </a:extLst>
            </p:cNvPr>
            <p:cNvSpPr/>
            <p:nvPr/>
          </p:nvSpPr>
          <p:spPr bwMode="auto">
            <a:xfrm>
              <a:off x="2895354" y="2032107"/>
              <a:ext cx="629732" cy="237626"/>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14" name="TextBox 17">
              <a:extLst>
                <a:ext uri="{FF2B5EF4-FFF2-40B4-BE49-F238E27FC236}">
                  <a16:creationId xmlns:a16="http://schemas.microsoft.com/office/drawing/2014/main" id="{70E85B45-A7FE-4460-B85D-0A88E442C20B}"/>
                </a:ext>
              </a:extLst>
            </p:cNvPr>
            <p:cNvSpPr txBox="1"/>
            <p:nvPr/>
          </p:nvSpPr>
          <p:spPr>
            <a:xfrm>
              <a:off x="2419032" y="1734675"/>
              <a:ext cx="514123" cy="307777"/>
            </a:xfrm>
            <a:prstGeom prst="rect">
              <a:avLst/>
            </a:prstGeom>
            <a:noFill/>
          </p:spPr>
          <p:txBody>
            <a:bodyPr wrap="square" rtlCol="0">
              <a:spAutoFit/>
            </a:bodyPr>
            <a:lstStyle/>
            <a:p>
              <a:r>
                <a:rPr lang="zh-CN" altLang="en-US" b="1" dirty="0">
                  <a:solidFill>
                    <a:srgbClr val="FF0000"/>
                  </a:solidFill>
                </a:rPr>
                <a:t>②</a:t>
              </a:r>
            </a:p>
          </p:txBody>
        </p:sp>
      </p:grpSp>
      <p:sp>
        <p:nvSpPr>
          <p:cNvPr id="15" name="Title 9">
            <a:extLst>
              <a:ext uri="{FF2B5EF4-FFF2-40B4-BE49-F238E27FC236}">
                <a16:creationId xmlns:a16="http://schemas.microsoft.com/office/drawing/2014/main" id="{22016E25-0926-4594-8734-7C9C27C3E041}"/>
              </a:ext>
            </a:extLst>
          </p:cNvPr>
          <p:cNvSpPr>
            <a:spLocks noGrp="1"/>
          </p:cNvSpPr>
          <p:nvPr>
            <p:ph type="title"/>
          </p:nvPr>
        </p:nvSpPr>
        <p:spPr>
          <a:xfrm>
            <a:off x="465274" y="328772"/>
            <a:ext cx="8205787" cy="406800"/>
          </a:xfrm>
        </p:spPr>
        <p:txBody>
          <a:bodyPr>
            <a:normAutofit fontScale="90000"/>
          </a:bodyPr>
          <a:lstStyle/>
          <a:p>
            <a:br>
              <a:rPr lang="zh-CN" altLang="en-US" dirty="0"/>
            </a:br>
            <a:endParaRPr lang="en-US" noProof="0" dirty="0"/>
          </a:p>
        </p:txBody>
      </p:sp>
      <p:sp>
        <p:nvSpPr>
          <p:cNvPr id="16" name="Title 3">
            <a:extLst>
              <a:ext uri="{FF2B5EF4-FFF2-40B4-BE49-F238E27FC236}">
                <a16:creationId xmlns:a16="http://schemas.microsoft.com/office/drawing/2014/main" id="{9899828A-A009-409E-8506-A67DF0303F83}"/>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冻结库存</a:t>
            </a:r>
            <a:endParaRPr lang="en-US" sz="2400" dirty="0"/>
          </a:p>
        </p:txBody>
      </p:sp>
    </p:spTree>
    <p:extLst>
      <p:ext uri="{BB962C8B-B14F-4D97-AF65-F5344CB8AC3E}">
        <p14:creationId xmlns:p14="http://schemas.microsoft.com/office/powerpoint/2010/main" val="4267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3"/>
          </p:nvPr>
        </p:nvSpPr>
        <p:spPr/>
        <p:txBody>
          <a:bodyPr/>
          <a:lstStyle/>
          <a:p>
            <a:pPr defTabSz="685800">
              <a:buClr>
                <a:srgbClr val="FF3333"/>
              </a:buClr>
              <a:defRPr/>
            </a:pPr>
            <a:fld id="{7C9215C6-5DD9-4D6A-B4AF-C2FCF4065C19}" type="slidenum">
              <a:rPr lang="en-US">
                <a:solidFill>
                  <a:srgbClr val="000000"/>
                </a:solidFill>
                <a:latin typeface="Arial" panose="020F0502020204030204"/>
                <a:ea typeface="微软雅黑"/>
                <a:cs typeface="+mn-ea"/>
                <a:sym typeface="+mn-lt"/>
              </a:rPr>
              <a:pPr defTabSz="685800">
                <a:buClr>
                  <a:srgbClr val="FF3333"/>
                </a:buClr>
                <a:defRPr/>
              </a:pPr>
              <a:t>72</a:t>
            </a:fld>
            <a:r>
              <a:rPr lang="en-US" dirty="0">
                <a:solidFill>
                  <a:srgbClr val="000000"/>
                </a:solidFill>
                <a:latin typeface="Arial" panose="020F0502020204030204"/>
                <a:ea typeface="微软雅黑"/>
                <a:cs typeface="+mn-ea"/>
                <a:sym typeface="+mn-lt"/>
              </a:rPr>
              <a:t> – </a:t>
            </a:r>
          </a:p>
        </p:txBody>
      </p:sp>
      <p:sp>
        <p:nvSpPr>
          <p:cNvPr id="25" name="矩形 24">
            <a:extLst>
              <a:ext uri="{FF2B5EF4-FFF2-40B4-BE49-F238E27FC236}">
                <a16:creationId xmlns:a16="http://schemas.microsoft.com/office/drawing/2014/main" id="{1CDF182A-6360-492F-BF63-E32FACC2A330}"/>
              </a:ext>
            </a:extLst>
          </p:cNvPr>
          <p:cNvSpPr/>
          <p:nvPr/>
        </p:nvSpPr>
        <p:spPr bwMode="auto">
          <a:xfrm>
            <a:off x="576197" y="4062716"/>
            <a:ext cx="7991606" cy="597266"/>
          </a:xfrm>
          <a:prstGeom prst="rect">
            <a:avLst/>
          </a:prstGeom>
          <a:noFill/>
          <a:ln w="19050" cap="flat" cmpd="sng" algn="ctr">
            <a:no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zh-CN" altLang="en-US" sz="1200" b="1" dirty="0">
                <a:solidFill>
                  <a:srgbClr val="FF0000"/>
                </a:solidFill>
                <a:latin typeface="Arial" panose="020F0502020204030204"/>
                <a:ea typeface="微软雅黑"/>
                <a:cs typeface="+mn-ea"/>
                <a:sym typeface="+mn-lt"/>
              </a:rPr>
              <a:t>注：到期邮件提醒不包含</a:t>
            </a:r>
            <a:r>
              <a:rPr lang="zh-CN" altLang="en-US" sz="1200" b="1" dirty="0">
                <a:solidFill>
                  <a:srgbClr val="FF0000"/>
                </a:solidFill>
                <a:latin typeface="Arial" panose="020F0502020204030204"/>
                <a:ea typeface="微软雅黑"/>
                <a:cs typeface="+mn-ea"/>
              </a:rPr>
              <a:t>投诉中的库存物料</a:t>
            </a:r>
            <a:endParaRPr lang="zh-CN" altLang="en-US" sz="1400" b="1" dirty="0">
              <a:solidFill>
                <a:srgbClr val="FFFFFF"/>
              </a:solidFill>
              <a:latin typeface="Arial" panose="020F0502020204030204"/>
              <a:ea typeface="微软雅黑"/>
              <a:cs typeface="+mn-ea"/>
              <a:sym typeface="+mn-lt"/>
            </a:endParaRPr>
          </a:p>
        </p:txBody>
      </p:sp>
      <p:pic>
        <p:nvPicPr>
          <p:cNvPr id="10" name="图片 9">
            <a:extLst>
              <a:ext uri="{FF2B5EF4-FFF2-40B4-BE49-F238E27FC236}">
                <a16:creationId xmlns:a16="http://schemas.microsoft.com/office/drawing/2014/main" id="{933A086A-5082-4E33-93B8-EC5333E75269}"/>
              </a:ext>
            </a:extLst>
          </p:cNvPr>
          <p:cNvPicPr>
            <a:picLocks noChangeAspect="1"/>
          </p:cNvPicPr>
          <p:nvPr/>
        </p:nvPicPr>
        <p:blipFill>
          <a:blip r:embed="rId2"/>
          <a:stretch>
            <a:fillRect/>
          </a:stretch>
        </p:blipFill>
        <p:spPr>
          <a:xfrm>
            <a:off x="1331640" y="761824"/>
            <a:ext cx="6448474" cy="3182107"/>
          </a:xfrm>
          <a:prstGeom prst="rect">
            <a:avLst/>
          </a:prstGeom>
        </p:spPr>
      </p:pic>
      <p:sp>
        <p:nvSpPr>
          <p:cNvPr id="2" name="标题 1">
            <a:extLst>
              <a:ext uri="{FF2B5EF4-FFF2-40B4-BE49-F238E27FC236}">
                <a16:creationId xmlns:a16="http://schemas.microsoft.com/office/drawing/2014/main" id="{B9CE9177-63B8-2D6C-E467-92D5F7264A3E}"/>
              </a:ext>
            </a:extLst>
          </p:cNvPr>
          <p:cNvSpPr>
            <a:spLocks noGrp="1"/>
          </p:cNvSpPr>
          <p:nvPr>
            <p:ph type="title"/>
          </p:nvPr>
        </p:nvSpPr>
        <p:spPr>
          <a:xfrm>
            <a:off x="434975" y="152732"/>
            <a:ext cx="8205787" cy="406800"/>
          </a:xfrm>
          <a:solidFill>
            <a:schemeClr val="bg1"/>
          </a:solidFill>
        </p:spPr>
        <p:txBody>
          <a:bodyPr>
            <a:normAutofit fontScale="90000"/>
          </a:bodyPr>
          <a:lstStyle/>
          <a:p>
            <a:r>
              <a:rPr lang="zh-CN" altLang="en-US" dirty="0"/>
              <a:t>消耗和库存管理 </a:t>
            </a:r>
            <a:r>
              <a:rPr lang="en-US" altLang="zh-CN" dirty="0"/>
              <a:t>- </a:t>
            </a:r>
            <a:r>
              <a:rPr lang="zh-CN" altLang="en-US" dirty="0"/>
              <a:t>过期提醒</a:t>
            </a:r>
            <a:endParaRPr lang="zh-CN" altLang="en-US" dirty="0">
              <a:latin typeface="+mn-lt"/>
              <a:ea typeface="+mn-ea"/>
              <a:cs typeface="+mn-ea"/>
              <a:sym typeface="+mn-lt"/>
            </a:endParaRPr>
          </a:p>
        </p:txBody>
      </p:sp>
    </p:spTree>
    <p:extLst>
      <p:ext uri="{BB962C8B-B14F-4D97-AF65-F5344CB8AC3E}">
        <p14:creationId xmlns:p14="http://schemas.microsoft.com/office/powerpoint/2010/main" val="18111703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7675" y="178861"/>
            <a:ext cx="8248650" cy="564358"/>
          </a:xfrm>
          <a:solidFill>
            <a:schemeClr val="bg1"/>
          </a:solidFill>
          <a:ln>
            <a:noFill/>
          </a:ln>
          <a:effectLst/>
        </p:spPr>
        <p:txBody>
          <a:bodyPr vert="horz" lIns="0" tIns="126000" rIns="0" bIns="90000" rtlCol="0" anchor="t">
            <a:normAutofit fontScale="90000"/>
          </a:bodyPr>
          <a:lstStyle/>
          <a:p>
            <a:r>
              <a:rPr lang="zh-CN" altLang="en-US" dirty="0"/>
              <a:t>消耗和库存管理 </a:t>
            </a:r>
            <a:r>
              <a:rPr lang="en-US" altLang="zh-CN" dirty="0"/>
              <a:t>- </a:t>
            </a:r>
            <a:r>
              <a:rPr lang="zh-CN" altLang="en-US" dirty="0"/>
              <a:t>过期提醒</a:t>
            </a:r>
            <a:endParaRPr lang="zh-CN" altLang="en-US" dirty="0">
              <a:sym typeface="+mn-lt"/>
            </a:endParaRPr>
          </a:p>
        </p:txBody>
      </p:sp>
      <p:sp>
        <p:nvSpPr>
          <p:cNvPr id="3" name="灯片编号占位符 2"/>
          <p:cNvSpPr>
            <a:spLocks noGrp="1"/>
          </p:cNvSpPr>
          <p:nvPr>
            <p:ph type="sldNum" sz="quarter" idx="13"/>
          </p:nvPr>
        </p:nvSpPr>
        <p:spPr/>
        <p:txBody>
          <a:bodyPr/>
          <a:lstStyle/>
          <a:p>
            <a:pPr defTabSz="685800">
              <a:buClr>
                <a:srgbClr val="FF3333"/>
              </a:buClr>
              <a:defRPr/>
            </a:pPr>
            <a:fld id="{7C9215C6-5DD9-4D6A-B4AF-C2FCF4065C19}" type="slidenum">
              <a:rPr lang="en-US">
                <a:solidFill>
                  <a:srgbClr val="000000"/>
                </a:solidFill>
                <a:latin typeface="Arial" panose="020F0502020204030204"/>
                <a:ea typeface="微软雅黑"/>
                <a:cs typeface="+mn-ea"/>
                <a:sym typeface="+mn-lt"/>
              </a:rPr>
              <a:pPr defTabSz="685800">
                <a:buClr>
                  <a:srgbClr val="FF3333"/>
                </a:buClr>
                <a:defRPr/>
              </a:pPr>
              <a:t>73</a:t>
            </a:fld>
            <a:r>
              <a:rPr lang="en-US" dirty="0">
                <a:solidFill>
                  <a:srgbClr val="000000"/>
                </a:solidFill>
                <a:latin typeface="Arial" panose="020F0502020204030204"/>
                <a:ea typeface="微软雅黑"/>
                <a:cs typeface="+mn-ea"/>
                <a:sym typeface="+mn-lt"/>
              </a:rPr>
              <a:t> – </a:t>
            </a:r>
          </a:p>
        </p:txBody>
      </p:sp>
      <p:pic>
        <p:nvPicPr>
          <p:cNvPr id="17" name="图片 16">
            <a:extLst>
              <a:ext uri="{FF2B5EF4-FFF2-40B4-BE49-F238E27FC236}">
                <a16:creationId xmlns:a16="http://schemas.microsoft.com/office/drawing/2014/main" id="{B6123DA5-CA46-41D2-9B1E-BC9EFAD5CF82}"/>
              </a:ext>
            </a:extLst>
          </p:cNvPr>
          <p:cNvPicPr>
            <a:picLocks noChangeAspect="1"/>
          </p:cNvPicPr>
          <p:nvPr/>
        </p:nvPicPr>
        <p:blipFill>
          <a:blip r:embed="rId2"/>
          <a:stretch>
            <a:fillRect/>
          </a:stretch>
        </p:blipFill>
        <p:spPr>
          <a:xfrm>
            <a:off x="1437362" y="752232"/>
            <a:ext cx="6402097" cy="3770560"/>
          </a:xfrm>
          <a:prstGeom prst="rect">
            <a:avLst/>
          </a:prstGeom>
        </p:spPr>
      </p:pic>
      <p:sp>
        <p:nvSpPr>
          <p:cNvPr id="19" name="矩形 18">
            <a:extLst>
              <a:ext uri="{FF2B5EF4-FFF2-40B4-BE49-F238E27FC236}">
                <a16:creationId xmlns:a16="http://schemas.microsoft.com/office/drawing/2014/main" id="{2ED5DF77-A187-4C05-A1B2-8582F398C105}"/>
              </a:ext>
            </a:extLst>
          </p:cNvPr>
          <p:cNvSpPr/>
          <p:nvPr/>
        </p:nvSpPr>
        <p:spPr bwMode="auto">
          <a:xfrm>
            <a:off x="447675" y="839370"/>
            <a:ext cx="1371601" cy="688211"/>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过期提醒</a:t>
            </a:r>
            <a:endParaRPr lang="en-US" altLang="zh-CN" sz="1350" dirty="0">
              <a:solidFill>
                <a:schemeClr val="accent1"/>
              </a:solidFill>
              <a:latin typeface="Arial" panose="020F0502020204030204"/>
              <a:ea typeface="微软雅黑"/>
              <a:cs typeface="+mn-ea"/>
              <a:sym typeface="+mn-lt"/>
            </a:endParaRPr>
          </a:p>
          <a:p>
            <a:pP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红色：已过期</a:t>
            </a:r>
            <a:endParaRPr lang="en-US" altLang="zh-CN" sz="1350" dirty="0">
              <a:solidFill>
                <a:schemeClr val="accent1"/>
              </a:solidFill>
              <a:latin typeface="Arial" panose="020F0502020204030204"/>
              <a:ea typeface="微软雅黑"/>
              <a:cs typeface="+mn-ea"/>
              <a:sym typeface="+mn-lt"/>
            </a:endParaRPr>
          </a:p>
          <a:p>
            <a:pP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黄色：即将过期</a:t>
            </a:r>
          </a:p>
        </p:txBody>
      </p:sp>
      <p:sp>
        <p:nvSpPr>
          <p:cNvPr id="20" name="矩形 19">
            <a:extLst>
              <a:ext uri="{FF2B5EF4-FFF2-40B4-BE49-F238E27FC236}">
                <a16:creationId xmlns:a16="http://schemas.microsoft.com/office/drawing/2014/main" id="{E48B5CFC-485B-43B8-AA85-07FA21D91AB1}"/>
              </a:ext>
            </a:extLst>
          </p:cNvPr>
          <p:cNvSpPr/>
          <p:nvPr/>
        </p:nvSpPr>
        <p:spPr bwMode="auto">
          <a:xfrm>
            <a:off x="3626285" y="1277655"/>
            <a:ext cx="460332" cy="2489548"/>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latin typeface="Arial" panose="020F0502020204030204"/>
                <a:ea typeface="微软雅黑"/>
                <a:cs typeface="+mn-ea"/>
                <a:sym typeface="+mn-lt"/>
              </a:rPr>
              <a:t> </a:t>
            </a:r>
            <a:endParaRPr lang="zh-CN" altLang="en-US" sz="1350" dirty="0">
              <a:solidFill>
                <a:srgbClr val="FF0000"/>
              </a:solidFill>
              <a:latin typeface="Arial" panose="020F0502020204030204"/>
              <a:ea typeface="微软雅黑"/>
              <a:cs typeface="+mn-ea"/>
              <a:sym typeface="+mn-lt"/>
            </a:endParaRPr>
          </a:p>
        </p:txBody>
      </p:sp>
      <p:sp>
        <p:nvSpPr>
          <p:cNvPr id="25" name="矩形 24">
            <a:extLst>
              <a:ext uri="{FF2B5EF4-FFF2-40B4-BE49-F238E27FC236}">
                <a16:creationId xmlns:a16="http://schemas.microsoft.com/office/drawing/2014/main" id="{9F3A94F6-9666-4665-8DCF-DBDC4B43221A}"/>
              </a:ext>
            </a:extLst>
          </p:cNvPr>
          <p:cNvSpPr/>
          <p:nvPr/>
        </p:nvSpPr>
        <p:spPr bwMode="auto">
          <a:xfrm>
            <a:off x="6881619" y="2240299"/>
            <a:ext cx="1814707" cy="591814"/>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打开详情可查看库存</a:t>
            </a:r>
            <a:endParaRPr lang="en-US" altLang="zh-CN" sz="1350" dirty="0">
              <a:solidFill>
                <a:schemeClr val="accent1"/>
              </a:solidFill>
              <a:latin typeface="Arial" panose="020F0502020204030204"/>
              <a:ea typeface="微软雅黑"/>
              <a:cs typeface="+mn-ea"/>
              <a:sym typeface="+mn-lt"/>
            </a:endParaRPr>
          </a:p>
          <a:p>
            <a:pPr algn="ct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生产日期及到期日期</a:t>
            </a:r>
          </a:p>
        </p:txBody>
      </p:sp>
      <p:sp>
        <p:nvSpPr>
          <p:cNvPr id="26" name="矩形 25">
            <a:extLst>
              <a:ext uri="{FF2B5EF4-FFF2-40B4-BE49-F238E27FC236}">
                <a16:creationId xmlns:a16="http://schemas.microsoft.com/office/drawing/2014/main" id="{E02621D1-1B9E-43CB-815C-CB4036CFA274}"/>
              </a:ext>
            </a:extLst>
          </p:cNvPr>
          <p:cNvSpPr/>
          <p:nvPr/>
        </p:nvSpPr>
        <p:spPr bwMode="auto">
          <a:xfrm>
            <a:off x="5815209" y="1543964"/>
            <a:ext cx="1891430" cy="344106"/>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latin typeface="Arial" panose="020F0502020204030204"/>
                <a:ea typeface="微软雅黑"/>
                <a:cs typeface="+mn-ea"/>
                <a:sym typeface="+mn-lt"/>
              </a:rPr>
              <a:t> </a:t>
            </a:r>
            <a:endParaRPr lang="zh-CN" altLang="en-US" sz="1350" dirty="0">
              <a:solidFill>
                <a:srgbClr val="FF0000"/>
              </a:solidFill>
              <a:latin typeface="Arial" panose="020F0502020204030204"/>
              <a:ea typeface="微软雅黑"/>
              <a:cs typeface="+mn-ea"/>
              <a:sym typeface="+mn-lt"/>
            </a:endParaRPr>
          </a:p>
        </p:txBody>
      </p:sp>
      <p:cxnSp>
        <p:nvCxnSpPr>
          <p:cNvPr id="11" name="连接符: 肘形 10">
            <a:extLst>
              <a:ext uri="{FF2B5EF4-FFF2-40B4-BE49-F238E27FC236}">
                <a16:creationId xmlns:a16="http://schemas.microsoft.com/office/drawing/2014/main" id="{9BBEF3E5-DEBD-47A8-B5F7-9BA10BFEAD60}"/>
              </a:ext>
            </a:extLst>
          </p:cNvPr>
          <p:cNvCxnSpPr>
            <a:cxnSpLocks/>
            <a:stCxn id="19" idx="2"/>
            <a:endCxn id="20" idx="1"/>
          </p:cNvCxnSpPr>
          <p:nvPr/>
        </p:nvCxnSpPr>
        <p:spPr bwMode="auto">
          <a:xfrm rot="16200000" flipH="1">
            <a:off x="1882457" y="778600"/>
            <a:ext cx="994849" cy="2492810"/>
          </a:xfrm>
          <a:prstGeom prst="bentConnector2">
            <a:avLst/>
          </a:prstGeom>
          <a:solidFill>
            <a:schemeClr val="accent1"/>
          </a:solidFill>
          <a:ln w="19050" cap="flat" cmpd="sng" algn="ctr">
            <a:solidFill>
              <a:schemeClr val="accent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连接符: 肘形 17">
            <a:extLst>
              <a:ext uri="{FF2B5EF4-FFF2-40B4-BE49-F238E27FC236}">
                <a16:creationId xmlns:a16="http://schemas.microsoft.com/office/drawing/2014/main" id="{AFACD202-D2B2-4AD1-8CFF-F2B05D0942FC}"/>
              </a:ext>
            </a:extLst>
          </p:cNvPr>
          <p:cNvCxnSpPr>
            <a:stCxn id="25" idx="0"/>
            <a:endCxn id="26" idx="2"/>
          </p:cNvCxnSpPr>
          <p:nvPr/>
        </p:nvCxnSpPr>
        <p:spPr bwMode="auto">
          <a:xfrm rot="16200000" flipV="1">
            <a:off x="7098834" y="1550161"/>
            <a:ext cx="352229" cy="1028048"/>
          </a:xfrm>
          <a:prstGeom prst="bentConnector3">
            <a:avLst>
              <a:gd name="adj1" fmla="val 50000"/>
            </a:avLst>
          </a:prstGeom>
          <a:solidFill>
            <a:schemeClr val="accent1"/>
          </a:solidFill>
          <a:ln w="19050" cap="flat" cmpd="sng" algn="ctr">
            <a:solidFill>
              <a:schemeClr val="accent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矩形 21">
            <a:extLst>
              <a:ext uri="{FF2B5EF4-FFF2-40B4-BE49-F238E27FC236}">
                <a16:creationId xmlns:a16="http://schemas.microsoft.com/office/drawing/2014/main" id="{224D6A76-9B53-4217-BC23-4CC76A8774B4}"/>
              </a:ext>
            </a:extLst>
          </p:cNvPr>
          <p:cNvSpPr/>
          <p:nvPr/>
        </p:nvSpPr>
        <p:spPr bwMode="auto">
          <a:xfrm>
            <a:off x="576197" y="4479123"/>
            <a:ext cx="7991606" cy="339575"/>
          </a:xfrm>
          <a:prstGeom prst="rect">
            <a:avLst/>
          </a:prstGeom>
          <a:noFill/>
          <a:ln w="19050" cap="flat" cmpd="sng" algn="ctr">
            <a:no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chemeClr val="accent1"/>
                </a:solidFill>
                <a:latin typeface="Arial" panose="020F0502020204030204"/>
                <a:ea typeface="微软雅黑"/>
                <a:cs typeface="+mn-ea"/>
                <a:sym typeface="+mn-lt"/>
              </a:rPr>
              <a:t>- </a:t>
            </a:r>
            <a:r>
              <a:rPr lang="zh-CN" altLang="en-US" sz="1350" dirty="0">
                <a:solidFill>
                  <a:schemeClr val="accent1"/>
                </a:solidFill>
                <a:latin typeface="Arial" panose="020F0502020204030204"/>
                <a:ea typeface="微软雅黑"/>
                <a:cs typeface="+mn-ea"/>
                <a:sym typeface="+mn-lt"/>
              </a:rPr>
              <a:t>出库规则：最邻近到期日期的产品先出库</a:t>
            </a:r>
          </a:p>
        </p:txBody>
      </p:sp>
    </p:spTree>
    <p:extLst>
      <p:ext uri="{BB962C8B-B14F-4D97-AF65-F5344CB8AC3E}">
        <p14:creationId xmlns:p14="http://schemas.microsoft.com/office/powerpoint/2010/main" val="4134562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30BE71A-7DAE-4C6B-95A3-302062C978A8}"/>
              </a:ext>
            </a:extLst>
          </p:cNvPr>
          <p:cNvPicPr>
            <a:picLocks noChangeAspect="1"/>
          </p:cNvPicPr>
          <p:nvPr/>
        </p:nvPicPr>
        <p:blipFill>
          <a:blip r:embed="rId2"/>
          <a:stretch>
            <a:fillRect/>
          </a:stretch>
        </p:blipFill>
        <p:spPr>
          <a:xfrm>
            <a:off x="1155700" y="758929"/>
            <a:ext cx="7398434" cy="3639507"/>
          </a:xfrm>
          <a:prstGeom prst="rect">
            <a:avLst/>
          </a:prstGeom>
        </p:spPr>
      </p:pic>
      <p:sp>
        <p:nvSpPr>
          <p:cNvPr id="2" name="标题 1"/>
          <p:cNvSpPr>
            <a:spLocks noGrp="1"/>
          </p:cNvSpPr>
          <p:nvPr>
            <p:ph type="title"/>
          </p:nvPr>
        </p:nvSpPr>
        <p:spPr>
          <a:xfrm>
            <a:off x="447675" y="264320"/>
            <a:ext cx="8248650" cy="564358"/>
          </a:xfrm>
          <a:solidFill>
            <a:schemeClr val="bg1"/>
          </a:solidFill>
          <a:ln>
            <a:noFill/>
          </a:ln>
          <a:effectLst/>
        </p:spPr>
        <p:txBody>
          <a:bodyPr vert="horz" lIns="0" tIns="126000" rIns="0" bIns="90000" rtlCol="0" anchor="t">
            <a:normAutofit fontScale="90000"/>
          </a:bodyPr>
          <a:lstStyle/>
          <a:p>
            <a:r>
              <a:rPr lang="zh-CN" altLang="en-US" dirty="0"/>
              <a:t>消耗和库存管理 </a:t>
            </a:r>
            <a:r>
              <a:rPr lang="en-US" altLang="zh-CN" dirty="0"/>
              <a:t>- </a:t>
            </a:r>
            <a:r>
              <a:rPr lang="zh-CN" altLang="en-US" dirty="0"/>
              <a:t>过期提醒</a:t>
            </a:r>
            <a:endParaRPr lang="zh-CN" altLang="en-US" dirty="0">
              <a:sym typeface="+mn-lt"/>
            </a:endParaRPr>
          </a:p>
        </p:txBody>
      </p:sp>
      <p:sp>
        <p:nvSpPr>
          <p:cNvPr id="3" name="灯片编号占位符 2"/>
          <p:cNvSpPr>
            <a:spLocks noGrp="1"/>
          </p:cNvSpPr>
          <p:nvPr>
            <p:ph type="sldNum" sz="quarter" idx="13"/>
          </p:nvPr>
        </p:nvSpPr>
        <p:spPr/>
        <p:txBody>
          <a:bodyPr/>
          <a:lstStyle/>
          <a:p>
            <a:pPr defTabSz="685800">
              <a:buClr>
                <a:srgbClr val="FF3333"/>
              </a:buClr>
              <a:defRPr/>
            </a:pPr>
            <a:fld id="{7C9215C6-5DD9-4D6A-B4AF-C2FCF4065C19}" type="slidenum">
              <a:rPr lang="en-US">
                <a:solidFill>
                  <a:srgbClr val="000000"/>
                </a:solidFill>
                <a:latin typeface="Arial" panose="020F0502020204030204"/>
                <a:ea typeface="微软雅黑"/>
                <a:cs typeface="+mn-ea"/>
                <a:sym typeface="+mn-lt"/>
              </a:rPr>
              <a:pPr defTabSz="685800">
                <a:buClr>
                  <a:srgbClr val="FF3333"/>
                </a:buClr>
                <a:defRPr/>
              </a:pPr>
              <a:t>74</a:t>
            </a:fld>
            <a:r>
              <a:rPr lang="en-US" dirty="0">
                <a:solidFill>
                  <a:srgbClr val="000000"/>
                </a:solidFill>
                <a:latin typeface="Arial" panose="020F0502020204030204"/>
                <a:ea typeface="微软雅黑"/>
                <a:cs typeface="+mn-ea"/>
                <a:sym typeface="+mn-lt"/>
              </a:rPr>
              <a:t> – </a:t>
            </a:r>
          </a:p>
        </p:txBody>
      </p:sp>
      <p:sp>
        <p:nvSpPr>
          <p:cNvPr id="8" name="矩形 7">
            <a:extLst>
              <a:ext uri="{FF2B5EF4-FFF2-40B4-BE49-F238E27FC236}">
                <a16:creationId xmlns:a16="http://schemas.microsoft.com/office/drawing/2014/main" id="{AC1478AF-CC2D-4202-AF8D-E3423A8592CA}"/>
              </a:ext>
            </a:extLst>
          </p:cNvPr>
          <p:cNvSpPr/>
          <p:nvPr/>
        </p:nvSpPr>
        <p:spPr bwMode="auto">
          <a:xfrm>
            <a:off x="447675" y="989917"/>
            <a:ext cx="1371601" cy="688211"/>
          </a:xfrm>
          <a:prstGeom prst="rect">
            <a:avLst/>
          </a:prstGeom>
          <a:noFill/>
          <a:ln w="19050" cap="flat" cmpd="sng" algn="ctr">
            <a:solidFill>
              <a:srgbClr val="2A295C"/>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过期提醒</a:t>
            </a:r>
            <a:endParaRPr lang="en-US" altLang="zh-CN" sz="1350" dirty="0">
              <a:solidFill>
                <a:schemeClr val="accent1"/>
              </a:solidFill>
              <a:latin typeface="Arial" panose="020F0502020204030204"/>
              <a:ea typeface="微软雅黑"/>
              <a:cs typeface="+mn-ea"/>
              <a:sym typeface="+mn-lt"/>
            </a:endParaRPr>
          </a:p>
          <a:p>
            <a:pP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红色：已过期</a:t>
            </a:r>
            <a:endParaRPr lang="en-US" altLang="zh-CN" sz="1350" dirty="0">
              <a:solidFill>
                <a:schemeClr val="accent1"/>
              </a:solidFill>
              <a:latin typeface="Arial" panose="020F0502020204030204"/>
              <a:ea typeface="微软雅黑"/>
              <a:cs typeface="+mn-ea"/>
              <a:sym typeface="+mn-lt"/>
            </a:endParaRPr>
          </a:p>
          <a:p>
            <a:pP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黄色：即将过期</a:t>
            </a:r>
          </a:p>
        </p:txBody>
      </p:sp>
      <p:sp>
        <p:nvSpPr>
          <p:cNvPr id="9" name="矩形 8">
            <a:extLst>
              <a:ext uri="{FF2B5EF4-FFF2-40B4-BE49-F238E27FC236}">
                <a16:creationId xmlns:a16="http://schemas.microsoft.com/office/drawing/2014/main" id="{FB38F9C1-1ABA-42F0-A0EC-05200E10B223}"/>
              </a:ext>
            </a:extLst>
          </p:cNvPr>
          <p:cNvSpPr/>
          <p:nvPr/>
        </p:nvSpPr>
        <p:spPr bwMode="auto">
          <a:xfrm>
            <a:off x="4726373" y="1334022"/>
            <a:ext cx="421825" cy="2559556"/>
          </a:xfrm>
          <a:prstGeom prst="rect">
            <a:avLst/>
          </a:prstGeom>
          <a:noFill/>
          <a:ln w="19050" cap="flat" cmpd="sng" algn="ctr">
            <a:solidFill>
              <a:srgbClr val="2A295C"/>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latin typeface="Arial" panose="020F0502020204030204"/>
                <a:ea typeface="微软雅黑"/>
                <a:cs typeface="+mn-ea"/>
                <a:sym typeface="+mn-lt"/>
              </a:rPr>
              <a:t> </a:t>
            </a:r>
            <a:endParaRPr lang="zh-CN" altLang="en-US" sz="1350" dirty="0">
              <a:solidFill>
                <a:srgbClr val="FF0000"/>
              </a:solidFill>
              <a:latin typeface="Arial" panose="020F0502020204030204"/>
              <a:ea typeface="微软雅黑"/>
              <a:cs typeface="+mn-ea"/>
              <a:sym typeface="+mn-lt"/>
            </a:endParaRPr>
          </a:p>
        </p:txBody>
      </p:sp>
      <p:cxnSp>
        <p:nvCxnSpPr>
          <p:cNvPr id="10" name="连接符: 肘形 9">
            <a:extLst>
              <a:ext uri="{FF2B5EF4-FFF2-40B4-BE49-F238E27FC236}">
                <a16:creationId xmlns:a16="http://schemas.microsoft.com/office/drawing/2014/main" id="{503D8136-D64A-4C46-BE8C-CCEB78A2578B}"/>
              </a:ext>
            </a:extLst>
          </p:cNvPr>
          <p:cNvCxnSpPr>
            <a:cxnSpLocks/>
            <a:stCxn id="8" idx="2"/>
            <a:endCxn id="9" idx="1"/>
          </p:cNvCxnSpPr>
          <p:nvPr/>
        </p:nvCxnSpPr>
        <p:spPr bwMode="auto">
          <a:xfrm rot="16200000" flipH="1">
            <a:off x="2462087" y="349515"/>
            <a:ext cx="935673" cy="3592897"/>
          </a:xfrm>
          <a:prstGeom prst="bentConnector2">
            <a:avLst/>
          </a:prstGeom>
          <a:solidFill>
            <a:schemeClr val="accent1"/>
          </a:solidFill>
          <a:ln w="19050" cap="flat" cmpd="sng" algn="ctr">
            <a:solidFill>
              <a:srgbClr val="2A295C"/>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988427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5CFC456-7941-469F-841A-F3634F8241D5}"/>
              </a:ext>
            </a:extLst>
          </p:cNvPr>
          <p:cNvPicPr>
            <a:picLocks noChangeAspect="1"/>
          </p:cNvPicPr>
          <p:nvPr/>
        </p:nvPicPr>
        <p:blipFill>
          <a:blip r:embed="rId2"/>
          <a:stretch>
            <a:fillRect/>
          </a:stretch>
        </p:blipFill>
        <p:spPr>
          <a:xfrm>
            <a:off x="1155701" y="923978"/>
            <a:ext cx="7388490" cy="3620587"/>
          </a:xfrm>
          <a:prstGeom prst="rect">
            <a:avLst/>
          </a:prstGeom>
        </p:spPr>
      </p:pic>
      <p:sp>
        <p:nvSpPr>
          <p:cNvPr id="2" name="标题 1"/>
          <p:cNvSpPr>
            <a:spLocks noGrp="1"/>
          </p:cNvSpPr>
          <p:nvPr>
            <p:ph type="title"/>
          </p:nvPr>
        </p:nvSpPr>
        <p:spPr>
          <a:xfrm>
            <a:off x="434976" y="210440"/>
            <a:ext cx="8248650" cy="564358"/>
          </a:xfrm>
          <a:noFill/>
        </p:spPr>
        <p:txBody>
          <a:bodyPr>
            <a:normAutofit fontScale="90000"/>
          </a:bodyPr>
          <a:lstStyle/>
          <a:p>
            <a:r>
              <a:rPr lang="zh-CN" altLang="en-US" sz="2400" dirty="0"/>
              <a:t>消耗和库存管理 </a:t>
            </a:r>
            <a:r>
              <a:rPr lang="en-US" altLang="zh-CN" sz="2400" dirty="0"/>
              <a:t>- </a:t>
            </a:r>
            <a:r>
              <a:rPr lang="zh-CN" altLang="en-US" sz="2400" dirty="0"/>
              <a:t>过期提醒</a:t>
            </a:r>
            <a:endParaRPr lang="zh-CN" altLang="en-US" sz="2500" dirty="0">
              <a:solidFill>
                <a:schemeClr val="tx2"/>
              </a:solidFill>
              <a:latin typeface="黑体" panose="02010609060101010101" pitchFamily="49" charset="-122"/>
              <a:ea typeface="黑体" panose="02010609060101010101" pitchFamily="49" charset="-122"/>
              <a:cs typeface="+mn-ea"/>
              <a:sym typeface="+mn-lt"/>
            </a:endParaRPr>
          </a:p>
        </p:txBody>
      </p:sp>
      <p:sp>
        <p:nvSpPr>
          <p:cNvPr id="3" name="灯片编号占位符 2"/>
          <p:cNvSpPr>
            <a:spLocks noGrp="1"/>
          </p:cNvSpPr>
          <p:nvPr>
            <p:ph type="sldNum" sz="quarter" idx="13"/>
          </p:nvPr>
        </p:nvSpPr>
        <p:spPr/>
        <p:txBody>
          <a:bodyPr/>
          <a:lstStyle/>
          <a:p>
            <a:pPr defTabSz="685800">
              <a:buClr>
                <a:srgbClr val="FF3333"/>
              </a:buClr>
              <a:defRPr/>
            </a:pPr>
            <a:fld id="{7C9215C6-5DD9-4D6A-B4AF-C2FCF4065C19}" type="slidenum">
              <a:rPr lang="en-US">
                <a:solidFill>
                  <a:srgbClr val="000000"/>
                </a:solidFill>
                <a:latin typeface="Arial" panose="020F0502020204030204"/>
                <a:ea typeface="微软雅黑"/>
                <a:cs typeface="+mn-ea"/>
                <a:sym typeface="+mn-lt"/>
              </a:rPr>
              <a:pPr defTabSz="685800">
                <a:buClr>
                  <a:srgbClr val="FF3333"/>
                </a:buClr>
                <a:defRPr/>
              </a:pPr>
              <a:t>75</a:t>
            </a:fld>
            <a:r>
              <a:rPr lang="en-US" dirty="0">
                <a:solidFill>
                  <a:srgbClr val="000000"/>
                </a:solidFill>
                <a:latin typeface="Arial" panose="020F0502020204030204"/>
                <a:ea typeface="微软雅黑"/>
                <a:cs typeface="+mn-ea"/>
                <a:sym typeface="+mn-lt"/>
              </a:rPr>
              <a:t> – </a:t>
            </a:r>
          </a:p>
        </p:txBody>
      </p:sp>
      <p:sp>
        <p:nvSpPr>
          <p:cNvPr id="9" name="矩形 8">
            <a:extLst>
              <a:ext uri="{FF2B5EF4-FFF2-40B4-BE49-F238E27FC236}">
                <a16:creationId xmlns:a16="http://schemas.microsoft.com/office/drawing/2014/main" id="{C97F86FB-45AE-49F7-95D2-CBB5D35314E3}"/>
              </a:ext>
            </a:extLst>
          </p:cNvPr>
          <p:cNvSpPr/>
          <p:nvPr/>
        </p:nvSpPr>
        <p:spPr bwMode="auto">
          <a:xfrm>
            <a:off x="2320448" y="1594663"/>
            <a:ext cx="4950911" cy="641234"/>
          </a:xfrm>
          <a:prstGeom prst="rect">
            <a:avLst/>
          </a:prstGeom>
          <a:noFill/>
          <a:ln w="19050" cap="flat" cmpd="sng" algn="ctr">
            <a:solidFill>
              <a:srgbClr val="2A295C"/>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latin typeface="Arial" panose="020F0502020204030204"/>
                <a:ea typeface="微软雅黑"/>
                <a:cs typeface="+mn-ea"/>
                <a:sym typeface="+mn-lt"/>
              </a:rPr>
              <a:t> </a:t>
            </a:r>
            <a:endParaRPr lang="zh-CN" altLang="en-US" sz="1350" dirty="0">
              <a:solidFill>
                <a:srgbClr val="FF0000"/>
              </a:solidFill>
              <a:latin typeface="Arial" panose="020F0502020204030204"/>
              <a:ea typeface="微软雅黑"/>
              <a:cs typeface="+mn-ea"/>
              <a:sym typeface="+mn-lt"/>
            </a:endParaRPr>
          </a:p>
        </p:txBody>
      </p:sp>
      <p:sp>
        <p:nvSpPr>
          <p:cNvPr id="10" name="矩形 9">
            <a:extLst>
              <a:ext uri="{FF2B5EF4-FFF2-40B4-BE49-F238E27FC236}">
                <a16:creationId xmlns:a16="http://schemas.microsoft.com/office/drawing/2014/main" id="{5543100D-5F80-49A6-8CB3-3EDC02DBCBAA}"/>
              </a:ext>
            </a:extLst>
          </p:cNvPr>
          <p:cNvSpPr/>
          <p:nvPr/>
        </p:nvSpPr>
        <p:spPr bwMode="auto">
          <a:xfrm>
            <a:off x="135719" y="1092666"/>
            <a:ext cx="1224550" cy="413147"/>
          </a:xfrm>
          <a:prstGeom prst="rect">
            <a:avLst/>
          </a:prstGeom>
          <a:noFill/>
          <a:ln w="19050" cap="flat" cmpd="sng" algn="ctr">
            <a:solidFill>
              <a:srgbClr val="2A295C"/>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实物明盘报表</a:t>
            </a:r>
          </a:p>
        </p:txBody>
      </p:sp>
      <p:sp>
        <p:nvSpPr>
          <p:cNvPr id="11" name="矩形 10">
            <a:extLst>
              <a:ext uri="{FF2B5EF4-FFF2-40B4-BE49-F238E27FC236}">
                <a16:creationId xmlns:a16="http://schemas.microsoft.com/office/drawing/2014/main" id="{D8D282D7-79CA-4489-8762-187171343899}"/>
              </a:ext>
            </a:extLst>
          </p:cNvPr>
          <p:cNvSpPr/>
          <p:nvPr/>
        </p:nvSpPr>
        <p:spPr bwMode="auto">
          <a:xfrm>
            <a:off x="6591756" y="3399061"/>
            <a:ext cx="1359205" cy="413147"/>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实物暗盘报表</a:t>
            </a:r>
          </a:p>
        </p:txBody>
      </p:sp>
      <p:sp>
        <p:nvSpPr>
          <p:cNvPr id="12" name="矩形 11">
            <a:extLst>
              <a:ext uri="{FF2B5EF4-FFF2-40B4-BE49-F238E27FC236}">
                <a16:creationId xmlns:a16="http://schemas.microsoft.com/office/drawing/2014/main" id="{7387473F-BD74-4999-8652-01E2E2446309}"/>
              </a:ext>
            </a:extLst>
          </p:cNvPr>
          <p:cNvSpPr/>
          <p:nvPr/>
        </p:nvSpPr>
        <p:spPr bwMode="auto">
          <a:xfrm>
            <a:off x="2320448" y="2406484"/>
            <a:ext cx="4950911" cy="641234"/>
          </a:xfrm>
          <a:prstGeom prst="rect">
            <a:avLst/>
          </a:prstGeom>
          <a:noFill/>
          <a:ln w="19050" cap="flat" cmpd="sng" algn="ctr">
            <a:solidFill>
              <a:schemeClr val="accent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latin typeface="Arial" panose="020F0502020204030204"/>
                <a:ea typeface="微软雅黑"/>
                <a:cs typeface="+mn-ea"/>
                <a:sym typeface="+mn-lt"/>
              </a:rPr>
              <a:t> </a:t>
            </a:r>
            <a:endParaRPr lang="zh-CN" altLang="en-US" sz="1350" dirty="0">
              <a:solidFill>
                <a:srgbClr val="FF0000"/>
              </a:solidFill>
              <a:latin typeface="Arial" panose="020F0502020204030204"/>
              <a:ea typeface="微软雅黑"/>
              <a:cs typeface="+mn-ea"/>
              <a:sym typeface="+mn-lt"/>
            </a:endParaRPr>
          </a:p>
        </p:txBody>
      </p:sp>
      <p:sp>
        <p:nvSpPr>
          <p:cNvPr id="13" name="矩形 12">
            <a:extLst>
              <a:ext uri="{FF2B5EF4-FFF2-40B4-BE49-F238E27FC236}">
                <a16:creationId xmlns:a16="http://schemas.microsoft.com/office/drawing/2014/main" id="{A4128164-400C-4FD5-9426-F4E2867BE037}"/>
              </a:ext>
            </a:extLst>
          </p:cNvPr>
          <p:cNvSpPr/>
          <p:nvPr/>
        </p:nvSpPr>
        <p:spPr bwMode="auto">
          <a:xfrm>
            <a:off x="2320449" y="3218305"/>
            <a:ext cx="2251552" cy="593903"/>
          </a:xfrm>
          <a:prstGeom prst="rect">
            <a:avLst/>
          </a:prstGeom>
          <a:noFill/>
          <a:ln w="19050" cap="flat" cmpd="sng" algn="ctr">
            <a:solidFill>
              <a:srgbClr val="2A295C"/>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zh-CN" sz="1350" dirty="0">
                <a:solidFill>
                  <a:srgbClr val="FF0000"/>
                </a:solidFill>
                <a:latin typeface="Arial" panose="020F0502020204030204"/>
                <a:ea typeface="微软雅黑"/>
                <a:cs typeface="+mn-ea"/>
                <a:sym typeface="+mn-lt"/>
              </a:rPr>
              <a:t> </a:t>
            </a:r>
            <a:endParaRPr lang="zh-CN" altLang="en-US" sz="1350" dirty="0">
              <a:solidFill>
                <a:srgbClr val="FF0000"/>
              </a:solidFill>
              <a:latin typeface="Arial" panose="020F0502020204030204"/>
              <a:ea typeface="微软雅黑"/>
              <a:cs typeface="+mn-ea"/>
              <a:sym typeface="+mn-lt"/>
            </a:endParaRPr>
          </a:p>
        </p:txBody>
      </p:sp>
      <p:sp>
        <p:nvSpPr>
          <p:cNvPr id="14" name="矩形 13">
            <a:extLst>
              <a:ext uri="{FF2B5EF4-FFF2-40B4-BE49-F238E27FC236}">
                <a16:creationId xmlns:a16="http://schemas.microsoft.com/office/drawing/2014/main" id="{75A05AE4-254C-465B-8644-F066A1E6C867}"/>
              </a:ext>
            </a:extLst>
          </p:cNvPr>
          <p:cNvSpPr/>
          <p:nvPr/>
        </p:nvSpPr>
        <p:spPr bwMode="auto">
          <a:xfrm>
            <a:off x="100524" y="2861724"/>
            <a:ext cx="1224551" cy="537337"/>
          </a:xfrm>
          <a:prstGeom prst="rect">
            <a:avLst/>
          </a:prstGeom>
          <a:noFill/>
          <a:ln w="19050" cap="flat" cmpd="sng" algn="ctr">
            <a:solidFill>
              <a:srgbClr val="2A295C"/>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保质期</a:t>
            </a:r>
            <a:endParaRPr lang="en-US" altLang="zh-CN" sz="1350" dirty="0">
              <a:solidFill>
                <a:schemeClr val="accent1"/>
              </a:solidFill>
              <a:latin typeface="Arial" panose="020F0502020204030204"/>
              <a:ea typeface="微软雅黑"/>
              <a:cs typeface="+mn-ea"/>
              <a:sym typeface="+mn-lt"/>
            </a:endParaRPr>
          </a:p>
          <a:p>
            <a:pPr algn="ct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相关报表</a:t>
            </a:r>
          </a:p>
        </p:txBody>
      </p:sp>
      <p:cxnSp>
        <p:nvCxnSpPr>
          <p:cNvPr id="15" name="连接符: 肘形 14">
            <a:extLst>
              <a:ext uri="{FF2B5EF4-FFF2-40B4-BE49-F238E27FC236}">
                <a16:creationId xmlns:a16="http://schemas.microsoft.com/office/drawing/2014/main" id="{EEA08766-0265-4C54-A206-3D33738E1E42}"/>
              </a:ext>
            </a:extLst>
          </p:cNvPr>
          <p:cNvCxnSpPr>
            <a:cxnSpLocks/>
            <a:stCxn id="10" idx="2"/>
            <a:endCxn id="9" idx="1"/>
          </p:cNvCxnSpPr>
          <p:nvPr/>
        </p:nvCxnSpPr>
        <p:spPr bwMode="auto">
          <a:xfrm rot="16200000" flipH="1">
            <a:off x="1329488" y="924319"/>
            <a:ext cx="409467" cy="1572454"/>
          </a:xfrm>
          <a:prstGeom prst="bentConnector2">
            <a:avLst/>
          </a:prstGeom>
          <a:solidFill>
            <a:schemeClr val="accent1"/>
          </a:solidFill>
          <a:ln w="19050" cap="flat" cmpd="sng" algn="ctr">
            <a:solidFill>
              <a:srgbClr val="2A295C"/>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连接符: 肘形 15">
            <a:extLst>
              <a:ext uri="{FF2B5EF4-FFF2-40B4-BE49-F238E27FC236}">
                <a16:creationId xmlns:a16="http://schemas.microsoft.com/office/drawing/2014/main" id="{07B39580-D3BA-4172-A5DC-DABA468EC867}"/>
              </a:ext>
            </a:extLst>
          </p:cNvPr>
          <p:cNvCxnSpPr>
            <a:stCxn id="11" idx="0"/>
            <a:endCxn id="12" idx="2"/>
          </p:cNvCxnSpPr>
          <p:nvPr/>
        </p:nvCxnSpPr>
        <p:spPr bwMode="auto">
          <a:xfrm rot="16200000" flipV="1">
            <a:off x="5857961" y="1985662"/>
            <a:ext cx="351343" cy="2475455"/>
          </a:xfrm>
          <a:prstGeom prst="bentConnector3">
            <a:avLst>
              <a:gd name="adj1" fmla="val 50000"/>
            </a:avLst>
          </a:prstGeom>
          <a:solidFill>
            <a:schemeClr val="accent1"/>
          </a:solidFill>
          <a:ln w="19050" cap="flat" cmpd="sng" algn="ctr">
            <a:solidFill>
              <a:schemeClr val="accent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连接符: 肘形 19">
            <a:extLst>
              <a:ext uri="{FF2B5EF4-FFF2-40B4-BE49-F238E27FC236}">
                <a16:creationId xmlns:a16="http://schemas.microsoft.com/office/drawing/2014/main" id="{FA70FDAC-22E4-4EA4-A7F3-2450FB7B2CF3}"/>
              </a:ext>
            </a:extLst>
          </p:cNvPr>
          <p:cNvCxnSpPr>
            <a:cxnSpLocks/>
            <a:stCxn id="14" idx="2"/>
            <a:endCxn id="13" idx="1"/>
          </p:cNvCxnSpPr>
          <p:nvPr/>
        </p:nvCxnSpPr>
        <p:spPr bwMode="auto">
          <a:xfrm rot="16200000" flipH="1">
            <a:off x="1458526" y="2653334"/>
            <a:ext cx="116196" cy="1607649"/>
          </a:xfrm>
          <a:prstGeom prst="bentConnector2">
            <a:avLst/>
          </a:prstGeom>
          <a:solidFill>
            <a:schemeClr val="accent1"/>
          </a:solidFill>
          <a:ln w="19050" cap="flat" cmpd="sng" algn="ctr">
            <a:solidFill>
              <a:srgbClr val="2A295C"/>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矩形 22">
            <a:extLst>
              <a:ext uri="{FF2B5EF4-FFF2-40B4-BE49-F238E27FC236}">
                <a16:creationId xmlns:a16="http://schemas.microsoft.com/office/drawing/2014/main" id="{CF1DC545-44D1-42D7-A333-40C416FB9391}"/>
              </a:ext>
            </a:extLst>
          </p:cNvPr>
          <p:cNvSpPr/>
          <p:nvPr/>
        </p:nvSpPr>
        <p:spPr bwMode="auto">
          <a:xfrm>
            <a:off x="1155701" y="4503985"/>
            <a:ext cx="7991606" cy="572365"/>
          </a:xfrm>
          <a:prstGeom prst="rect">
            <a:avLst/>
          </a:prstGeom>
          <a:noFill/>
          <a:ln w="19050" cap="flat" cmpd="sng" algn="ctr">
            <a:no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明盘报表：显示剩余库存量，增加生产日期及</a:t>
            </a:r>
            <a:r>
              <a:rPr lang="zh-CN" altLang="en-US" sz="1350">
                <a:solidFill>
                  <a:schemeClr val="accent1"/>
                </a:solidFill>
                <a:latin typeface="Arial" panose="020F0502020204030204"/>
                <a:ea typeface="微软雅黑"/>
                <a:cs typeface="+mn-ea"/>
                <a:sym typeface="+mn-lt"/>
              </a:rPr>
              <a:t>到期日期</a:t>
            </a:r>
            <a:endParaRPr lang="en-US" altLang="zh-CN" sz="1350" dirty="0">
              <a:solidFill>
                <a:schemeClr val="accent1"/>
              </a:solidFill>
              <a:latin typeface="Arial" panose="020F0502020204030204"/>
              <a:ea typeface="微软雅黑"/>
              <a:cs typeface="+mn-ea"/>
              <a:sym typeface="+mn-lt"/>
            </a:endParaRPr>
          </a:p>
          <a:p>
            <a:pPr defTabSz="685800" fontAlgn="base">
              <a:spcBef>
                <a:spcPct val="0"/>
              </a:spcBef>
              <a:spcAft>
                <a:spcPct val="0"/>
              </a:spcAft>
            </a:pPr>
            <a:r>
              <a:rPr lang="zh-CN" altLang="en-US" sz="1350" dirty="0">
                <a:solidFill>
                  <a:schemeClr val="accent1"/>
                </a:solidFill>
                <a:latin typeface="Arial" panose="020F0502020204030204"/>
                <a:ea typeface="微软雅黑"/>
                <a:cs typeface="+mn-ea"/>
                <a:sym typeface="+mn-lt"/>
              </a:rPr>
              <a:t>暗盘报表：不显示剩余库存量，增加生产日期及到期日期</a:t>
            </a:r>
          </a:p>
        </p:txBody>
      </p:sp>
    </p:spTree>
    <p:extLst>
      <p:ext uri="{BB962C8B-B14F-4D97-AF65-F5344CB8AC3E}">
        <p14:creationId xmlns:p14="http://schemas.microsoft.com/office/powerpoint/2010/main" val="25441119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B81A3EC-A3EF-4254-B7DA-0399A7DF0F91}"/>
              </a:ext>
            </a:extLst>
          </p:cNvPr>
          <p:cNvSpPr txBox="1"/>
          <p:nvPr/>
        </p:nvSpPr>
        <p:spPr>
          <a:xfrm>
            <a:off x="245520" y="1023853"/>
            <a:ext cx="7494831" cy="496593"/>
          </a:xfrm>
          <a:prstGeom prst="rect">
            <a:avLst/>
          </a:prstGeom>
        </p:spPr>
        <p:txBody>
          <a:bodyPr vert="horz" lIns="0" tIns="0" rIns="0" bIns="0" rtlCol="0">
            <a:normAutofit/>
          </a:bodyPr>
          <a:lstStyle/>
          <a:p>
            <a:pPr>
              <a:spcBef>
                <a:spcPts val="600"/>
              </a:spcBef>
              <a:buClr>
                <a:schemeClr val="accent2"/>
              </a:buClr>
            </a:pPr>
            <a:r>
              <a:rPr lang="en-US" altLang="zh-CN" sz="1500" dirty="0">
                <a:solidFill>
                  <a:schemeClr val="accent1"/>
                </a:solidFill>
              </a:rPr>
              <a:t>1.</a:t>
            </a:r>
            <a:r>
              <a:rPr lang="zh-CN" altLang="en-US" sz="1500" dirty="0">
                <a:solidFill>
                  <a:schemeClr val="accent1"/>
                </a:solidFill>
              </a:rPr>
              <a:t>明盘和暗盘区别：暗盘隐藏库存数量及金额（实物盘点数据与历史库存数据一致）</a:t>
            </a:r>
            <a:endParaRPr lang="en-US" altLang="zh-CN" sz="1500" dirty="0">
              <a:solidFill>
                <a:schemeClr val="accent1"/>
              </a:solidFill>
            </a:endParaRPr>
          </a:p>
          <a:p>
            <a:pPr>
              <a:spcBef>
                <a:spcPts val="600"/>
              </a:spcBef>
              <a:buClr>
                <a:schemeClr val="accent2"/>
              </a:buClr>
            </a:pPr>
            <a:endParaRPr lang="en-US" altLang="zh-CN" sz="1500" dirty="0">
              <a:solidFill>
                <a:schemeClr val="accent1"/>
              </a:solidFill>
            </a:endParaRPr>
          </a:p>
        </p:txBody>
      </p:sp>
      <p:sp>
        <p:nvSpPr>
          <p:cNvPr id="4" name="Footer Placeholder 3"/>
          <p:cNvSpPr>
            <a:spLocks noGrp="1"/>
          </p:cNvSpPr>
          <p:nvPr>
            <p:ph type="ftr" sz="quarter" idx="15"/>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6"/>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76</a:t>
            </a:fld>
            <a:endParaRPr lang="en-AU"/>
          </a:p>
        </p:txBody>
      </p:sp>
      <p:sp>
        <p:nvSpPr>
          <p:cNvPr id="13" name="Title 9">
            <a:extLst>
              <a:ext uri="{FF2B5EF4-FFF2-40B4-BE49-F238E27FC236}">
                <a16:creationId xmlns:a16="http://schemas.microsoft.com/office/drawing/2014/main" id="{1264F999-E116-4C8E-8489-30BE0EC8B4D1}"/>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4" name="Title 3">
            <a:extLst>
              <a:ext uri="{FF2B5EF4-FFF2-40B4-BE49-F238E27FC236}">
                <a16:creationId xmlns:a16="http://schemas.microsoft.com/office/drawing/2014/main" id="{113BD3AC-D996-456D-81CA-A13E74088D7C}"/>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a:t>
            </a:r>
            <a:r>
              <a:rPr lang="zh-CN" altLang="en-US" sz="2400" dirty="0"/>
              <a:t>实物盘点</a:t>
            </a:r>
            <a:endParaRPr lang="en-US" sz="2400" dirty="0"/>
          </a:p>
        </p:txBody>
      </p:sp>
      <p:sp>
        <p:nvSpPr>
          <p:cNvPr id="3" name="文本框 2">
            <a:extLst>
              <a:ext uri="{FF2B5EF4-FFF2-40B4-BE49-F238E27FC236}">
                <a16:creationId xmlns:a16="http://schemas.microsoft.com/office/drawing/2014/main" id="{EAAF77A7-7759-F17D-DE9C-97C83DEC9CE6}"/>
              </a:ext>
            </a:extLst>
          </p:cNvPr>
          <p:cNvSpPr txBox="1"/>
          <p:nvPr/>
        </p:nvSpPr>
        <p:spPr>
          <a:xfrm>
            <a:off x="233514" y="1872384"/>
            <a:ext cx="7494831" cy="496593"/>
          </a:xfrm>
          <a:prstGeom prst="rect">
            <a:avLst/>
          </a:prstGeom>
        </p:spPr>
        <p:txBody>
          <a:bodyPr vert="horz" lIns="0" tIns="0" rIns="0" bIns="0" rtlCol="0">
            <a:normAutofit/>
          </a:bodyPr>
          <a:lstStyle/>
          <a:p>
            <a:pPr>
              <a:spcBef>
                <a:spcPts val="600"/>
              </a:spcBef>
              <a:buClr>
                <a:schemeClr val="accent2"/>
              </a:buClr>
            </a:pPr>
            <a:r>
              <a:rPr lang="en-US" altLang="zh-CN" sz="1500" dirty="0">
                <a:solidFill>
                  <a:schemeClr val="accent1"/>
                </a:solidFill>
              </a:rPr>
              <a:t>2.</a:t>
            </a:r>
            <a:r>
              <a:rPr lang="zh-CN" altLang="en-US" sz="1500" dirty="0">
                <a:solidFill>
                  <a:schemeClr val="accent1"/>
                </a:solidFill>
              </a:rPr>
              <a:t>即将过期和已过期库存查询：仅开启保质期管理分店有权限查看</a:t>
            </a:r>
            <a:endParaRPr lang="en-US" altLang="zh-CN" sz="1500" dirty="0">
              <a:solidFill>
                <a:schemeClr val="accent1"/>
              </a:solidFill>
            </a:endParaRPr>
          </a:p>
          <a:p>
            <a:pPr>
              <a:spcBef>
                <a:spcPts val="600"/>
              </a:spcBef>
              <a:buClr>
                <a:schemeClr val="accent2"/>
              </a:buClr>
            </a:pPr>
            <a:endParaRPr lang="en-US" altLang="zh-CN" sz="1500" dirty="0">
              <a:solidFill>
                <a:schemeClr val="accent1"/>
              </a:solidFill>
            </a:endParaRPr>
          </a:p>
          <a:p>
            <a:pPr>
              <a:spcBef>
                <a:spcPts val="600"/>
              </a:spcBef>
              <a:buClr>
                <a:schemeClr val="accent2"/>
              </a:buClr>
            </a:pPr>
            <a:endParaRPr lang="en-US" altLang="zh-CN" sz="1500" dirty="0">
              <a:solidFill>
                <a:schemeClr val="accent1"/>
              </a:solidFill>
            </a:endParaRPr>
          </a:p>
        </p:txBody>
      </p:sp>
      <p:pic>
        <p:nvPicPr>
          <p:cNvPr id="2" name="图片 1">
            <a:extLst>
              <a:ext uri="{FF2B5EF4-FFF2-40B4-BE49-F238E27FC236}">
                <a16:creationId xmlns:a16="http://schemas.microsoft.com/office/drawing/2014/main" id="{48DD90CF-A2A7-B536-8959-C23B6DA53BFA}"/>
              </a:ext>
            </a:extLst>
          </p:cNvPr>
          <p:cNvPicPr>
            <a:picLocks noChangeAspect="1"/>
          </p:cNvPicPr>
          <p:nvPr/>
        </p:nvPicPr>
        <p:blipFill>
          <a:blip r:embed="rId2"/>
          <a:stretch>
            <a:fillRect/>
          </a:stretch>
        </p:blipFill>
        <p:spPr>
          <a:xfrm>
            <a:off x="1043608" y="2394020"/>
            <a:ext cx="4604569" cy="2264588"/>
          </a:xfrm>
          <a:prstGeom prst="rect">
            <a:avLst/>
          </a:prstGeom>
        </p:spPr>
      </p:pic>
    </p:spTree>
    <p:extLst>
      <p:ext uri="{BB962C8B-B14F-4D97-AF65-F5344CB8AC3E}">
        <p14:creationId xmlns:p14="http://schemas.microsoft.com/office/powerpoint/2010/main" val="260015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B81A3EC-A3EF-4254-B7DA-0399A7DF0F91}"/>
              </a:ext>
            </a:extLst>
          </p:cNvPr>
          <p:cNvSpPr txBox="1"/>
          <p:nvPr/>
        </p:nvSpPr>
        <p:spPr>
          <a:xfrm>
            <a:off x="245520" y="1023853"/>
            <a:ext cx="7494831" cy="1547897"/>
          </a:xfrm>
          <a:prstGeom prst="rect">
            <a:avLst/>
          </a:prstGeom>
        </p:spPr>
        <p:txBody>
          <a:bodyPr vert="horz" lIns="0" tIns="0" rIns="0" bIns="0" rtlCol="0">
            <a:normAutofit/>
          </a:bodyPr>
          <a:lstStyle/>
          <a:p>
            <a:pPr>
              <a:spcBef>
                <a:spcPts val="600"/>
              </a:spcBef>
              <a:buClr>
                <a:schemeClr val="accent2"/>
              </a:buClr>
            </a:pPr>
            <a:r>
              <a:rPr lang="zh-CN" altLang="en-US" sz="1500" dirty="0">
                <a:solidFill>
                  <a:schemeClr val="accent1"/>
                </a:solidFill>
              </a:rPr>
              <a:t>进销存</a:t>
            </a:r>
            <a:r>
              <a:rPr lang="en-US" altLang="zh-CN" sz="1500" dirty="0">
                <a:solidFill>
                  <a:schemeClr val="accent1"/>
                </a:solidFill>
              </a:rPr>
              <a:t>—</a:t>
            </a:r>
            <a:r>
              <a:rPr lang="zh-CN" altLang="zh-CN" sz="1500" dirty="0">
                <a:solidFill>
                  <a:schemeClr val="accent1"/>
                </a:solidFill>
              </a:rPr>
              <a:t>物品在一段时间内入库及出库的记录和现有库存情况</a:t>
            </a:r>
            <a:endParaRPr lang="en-US" altLang="zh-CN" sz="1500" dirty="0">
              <a:solidFill>
                <a:schemeClr val="accent1"/>
              </a:solidFill>
            </a:endParaRPr>
          </a:p>
          <a:p>
            <a:pPr>
              <a:spcBef>
                <a:spcPts val="600"/>
              </a:spcBef>
              <a:buClr>
                <a:schemeClr val="accent2"/>
              </a:buClr>
            </a:pPr>
            <a:endParaRPr lang="en-US" altLang="zh-CN" sz="1500" dirty="0">
              <a:solidFill>
                <a:schemeClr val="accent1"/>
              </a:solidFill>
            </a:endParaRPr>
          </a:p>
          <a:p>
            <a:pPr>
              <a:spcBef>
                <a:spcPts val="600"/>
              </a:spcBef>
              <a:buClr>
                <a:schemeClr val="accent2"/>
              </a:buClr>
            </a:pPr>
            <a:r>
              <a:rPr lang="zh-CN" altLang="en-US" sz="1500" dirty="0">
                <a:solidFill>
                  <a:schemeClr val="accent1"/>
                </a:solidFill>
              </a:rPr>
              <a:t>选择</a:t>
            </a:r>
            <a:r>
              <a:rPr lang="zh-CN" altLang="zh-CN" sz="1500" dirty="0">
                <a:solidFill>
                  <a:schemeClr val="accent1"/>
                </a:solidFill>
              </a:rPr>
              <a:t>物品和时间段，点击查询</a:t>
            </a:r>
            <a:r>
              <a:rPr lang="zh-CN" altLang="en-US" sz="1500" dirty="0">
                <a:solidFill>
                  <a:schemeClr val="accent1"/>
                </a:solidFill>
              </a:rPr>
              <a:t>。</a:t>
            </a:r>
            <a:r>
              <a:rPr lang="zh-CN" altLang="zh-CN" sz="1500" dirty="0">
                <a:solidFill>
                  <a:schemeClr val="accent1"/>
                </a:solidFill>
              </a:rPr>
              <a:t>如下图中，物品选择“橡胶手套”，时间段：</a:t>
            </a:r>
            <a:r>
              <a:rPr lang="en-US" altLang="zh-CN" sz="1500" dirty="0">
                <a:solidFill>
                  <a:schemeClr val="accent1"/>
                </a:solidFill>
              </a:rPr>
              <a:t>2/1-3/1</a:t>
            </a:r>
            <a:r>
              <a:rPr lang="zh-CN" altLang="en-US" sz="1500" dirty="0">
                <a:solidFill>
                  <a:schemeClr val="accent1"/>
                </a:solidFill>
              </a:rPr>
              <a:t>（建议选择时间跨度为</a:t>
            </a:r>
            <a:r>
              <a:rPr lang="en-US" altLang="zh-CN" sz="1500" dirty="0">
                <a:solidFill>
                  <a:schemeClr val="accent1"/>
                </a:solidFill>
              </a:rPr>
              <a:t>1</a:t>
            </a:r>
            <a:r>
              <a:rPr lang="zh-CN" altLang="en-US" sz="1500" dirty="0">
                <a:solidFill>
                  <a:schemeClr val="accent1"/>
                </a:solidFill>
              </a:rPr>
              <a:t>个月以内）</a:t>
            </a:r>
            <a:r>
              <a:rPr lang="zh-CN" altLang="zh-CN" sz="1500" dirty="0">
                <a:solidFill>
                  <a:schemeClr val="accent1"/>
                </a:solidFill>
              </a:rPr>
              <a:t>，既可查询到该物品在这个时间段所有入库及出库的信息，以及截止到</a:t>
            </a:r>
            <a:r>
              <a:rPr lang="en-US" altLang="zh-CN" sz="1500" dirty="0">
                <a:solidFill>
                  <a:schemeClr val="accent1"/>
                </a:solidFill>
              </a:rPr>
              <a:t>3/1</a:t>
            </a:r>
            <a:r>
              <a:rPr lang="zh-CN" altLang="zh-CN" sz="1500" dirty="0">
                <a:solidFill>
                  <a:schemeClr val="accent1"/>
                </a:solidFill>
              </a:rPr>
              <a:t>的库存情况</a:t>
            </a:r>
          </a:p>
          <a:p>
            <a:pPr>
              <a:spcBef>
                <a:spcPts val="600"/>
              </a:spcBef>
              <a:buClr>
                <a:schemeClr val="accent2"/>
              </a:buClr>
            </a:pPr>
            <a:endParaRPr lang="zh-CN" altLang="zh-CN" sz="1500" dirty="0">
              <a:solidFill>
                <a:schemeClr val="accent1"/>
              </a:solidFill>
            </a:endParaRPr>
          </a:p>
          <a:p>
            <a:pPr>
              <a:spcBef>
                <a:spcPts val="600"/>
              </a:spcBef>
              <a:buClr>
                <a:schemeClr val="accent2"/>
              </a:buClr>
            </a:pPr>
            <a:endParaRPr lang="zh-CN" altLang="zh-CN" sz="1500" dirty="0">
              <a:solidFill>
                <a:schemeClr val="accent1"/>
              </a:solidFill>
            </a:endParaRPr>
          </a:p>
          <a:p>
            <a:pPr>
              <a:spcBef>
                <a:spcPts val="600"/>
              </a:spcBef>
              <a:buClr>
                <a:schemeClr val="accent2"/>
              </a:buClr>
            </a:pPr>
            <a:endParaRPr lang="en-US" altLang="zh-CN" sz="1500" dirty="0">
              <a:solidFill>
                <a:schemeClr val="accent1"/>
              </a:solidFill>
            </a:endParaRPr>
          </a:p>
        </p:txBody>
      </p:sp>
      <p:sp>
        <p:nvSpPr>
          <p:cNvPr id="4" name="Footer Placeholder 3"/>
          <p:cNvSpPr>
            <a:spLocks noGrp="1"/>
          </p:cNvSpPr>
          <p:nvPr>
            <p:ph type="ftr" sz="quarter" idx="15"/>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6"/>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77</a:t>
            </a:fld>
            <a:endParaRPr lang="en-AU"/>
          </a:p>
        </p:txBody>
      </p:sp>
      <p:sp>
        <p:nvSpPr>
          <p:cNvPr id="13" name="Title 9">
            <a:extLst>
              <a:ext uri="{FF2B5EF4-FFF2-40B4-BE49-F238E27FC236}">
                <a16:creationId xmlns:a16="http://schemas.microsoft.com/office/drawing/2014/main" id="{1264F999-E116-4C8E-8489-30BE0EC8B4D1}"/>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4" name="Title 3">
            <a:extLst>
              <a:ext uri="{FF2B5EF4-FFF2-40B4-BE49-F238E27FC236}">
                <a16:creationId xmlns:a16="http://schemas.microsoft.com/office/drawing/2014/main" id="{113BD3AC-D996-456D-81CA-A13E74088D7C}"/>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a:t>
            </a:r>
            <a:r>
              <a:rPr lang="zh-CN" altLang="en-US" sz="2400" dirty="0"/>
              <a:t>进销存</a:t>
            </a:r>
            <a:endParaRPr lang="en-US" sz="2400" dirty="0"/>
          </a:p>
        </p:txBody>
      </p:sp>
      <p:pic>
        <p:nvPicPr>
          <p:cNvPr id="2" name="图片 1">
            <a:extLst>
              <a:ext uri="{FF2B5EF4-FFF2-40B4-BE49-F238E27FC236}">
                <a16:creationId xmlns:a16="http://schemas.microsoft.com/office/drawing/2014/main" id="{850BABDE-FA76-C1D0-837C-E3DFDBAA1C2A}"/>
              </a:ext>
            </a:extLst>
          </p:cNvPr>
          <p:cNvPicPr>
            <a:picLocks noChangeAspect="1"/>
          </p:cNvPicPr>
          <p:nvPr/>
        </p:nvPicPr>
        <p:blipFill>
          <a:blip r:embed="rId2"/>
          <a:stretch>
            <a:fillRect/>
          </a:stretch>
        </p:blipFill>
        <p:spPr>
          <a:xfrm>
            <a:off x="245613" y="2452772"/>
            <a:ext cx="6273165" cy="1666875"/>
          </a:xfrm>
          <a:prstGeom prst="rect">
            <a:avLst/>
          </a:prstGeom>
        </p:spPr>
      </p:pic>
    </p:spTree>
    <p:extLst>
      <p:ext uri="{BB962C8B-B14F-4D97-AF65-F5344CB8AC3E}">
        <p14:creationId xmlns:p14="http://schemas.microsoft.com/office/powerpoint/2010/main" val="228160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B81A3EC-A3EF-4254-B7DA-0399A7DF0F91}"/>
              </a:ext>
            </a:extLst>
          </p:cNvPr>
          <p:cNvSpPr txBox="1"/>
          <p:nvPr/>
        </p:nvSpPr>
        <p:spPr>
          <a:xfrm>
            <a:off x="221552" y="753399"/>
            <a:ext cx="7494831" cy="3587750"/>
          </a:xfrm>
          <a:prstGeom prst="rect">
            <a:avLst/>
          </a:prstGeom>
        </p:spPr>
        <p:txBody>
          <a:bodyPr vert="horz" lIns="0" tIns="0" rIns="0" bIns="0" rtlCol="0">
            <a:normAutofit/>
          </a:bodyPr>
          <a:lstStyle/>
          <a:p>
            <a:pPr>
              <a:spcBef>
                <a:spcPts val="600"/>
              </a:spcBef>
              <a:buClr>
                <a:schemeClr val="accent2"/>
              </a:buClr>
            </a:pPr>
            <a:r>
              <a:rPr lang="zh-CN" altLang="en-US" b="1" dirty="0">
                <a:solidFill>
                  <a:schemeClr val="accent1"/>
                </a:solidFill>
              </a:rPr>
              <a:t>     如何完成日结操作</a:t>
            </a:r>
            <a:endParaRPr lang="en-US" altLang="zh-CN" b="1" dirty="0">
              <a:solidFill>
                <a:schemeClr val="accent1"/>
              </a:solidFill>
            </a:endParaRPr>
          </a:p>
          <a:p>
            <a:pPr marL="0" lvl="1">
              <a:spcBef>
                <a:spcPts val="600"/>
              </a:spcBef>
              <a:buClr>
                <a:schemeClr val="accent2"/>
              </a:buClr>
            </a:pPr>
            <a:r>
              <a:rPr lang="zh-CN" altLang="en-US" sz="1500" dirty="0">
                <a:solidFill>
                  <a:schemeClr val="accent1"/>
                </a:solidFill>
              </a:rPr>
              <a:t>     </a:t>
            </a:r>
            <a:r>
              <a:rPr lang="en-US" altLang="zh-CN" sz="1500" dirty="0">
                <a:solidFill>
                  <a:schemeClr val="accent1"/>
                </a:solidFill>
              </a:rPr>
              <a:t>1. </a:t>
            </a:r>
            <a:r>
              <a:rPr lang="zh-CN" altLang="en-US" sz="1500" dirty="0">
                <a:solidFill>
                  <a:schemeClr val="accent1"/>
                </a:solidFill>
              </a:rPr>
              <a:t>点击“消耗和库存管理”中的“日结与月结”；</a:t>
            </a:r>
            <a:endParaRPr lang="en-US" altLang="zh-CN" sz="1500" dirty="0">
              <a:solidFill>
                <a:schemeClr val="accent1"/>
              </a:solidFill>
            </a:endParaRPr>
          </a:p>
          <a:p>
            <a:pPr marL="0" lvl="1">
              <a:spcBef>
                <a:spcPts val="600"/>
              </a:spcBef>
              <a:buClr>
                <a:schemeClr val="accent2"/>
              </a:buClr>
            </a:pPr>
            <a:r>
              <a:rPr lang="zh-CN" altLang="en-US" sz="1500" dirty="0">
                <a:solidFill>
                  <a:schemeClr val="accent1"/>
                </a:solidFill>
              </a:rPr>
              <a:t>     </a:t>
            </a:r>
            <a:r>
              <a:rPr lang="en-US" altLang="zh-CN" sz="1500" dirty="0">
                <a:solidFill>
                  <a:schemeClr val="accent1"/>
                </a:solidFill>
              </a:rPr>
              <a:t>2. </a:t>
            </a:r>
            <a:r>
              <a:rPr lang="zh-CN" altLang="en-US" sz="1500" dirty="0">
                <a:solidFill>
                  <a:schemeClr val="accent1"/>
                </a:solidFill>
              </a:rPr>
              <a:t>点击“日结”</a:t>
            </a:r>
            <a:endParaRPr lang="en-US" altLang="zh-CN" sz="1500" dirty="0">
              <a:solidFill>
                <a:schemeClr val="accent1"/>
              </a:solidFill>
            </a:endParaRPr>
          </a:p>
        </p:txBody>
      </p:sp>
      <p:sp>
        <p:nvSpPr>
          <p:cNvPr id="4" name="Footer Placeholder 3"/>
          <p:cNvSpPr>
            <a:spLocks noGrp="1"/>
          </p:cNvSpPr>
          <p:nvPr>
            <p:ph type="ftr" sz="quarter" idx="15"/>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6"/>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78</a:t>
            </a:fld>
            <a:endParaRPr lang="en-AU"/>
          </a:p>
        </p:txBody>
      </p:sp>
      <p:grpSp>
        <p:nvGrpSpPr>
          <p:cNvPr id="2" name="组合 1">
            <a:extLst>
              <a:ext uri="{FF2B5EF4-FFF2-40B4-BE49-F238E27FC236}">
                <a16:creationId xmlns:a16="http://schemas.microsoft.com/office/drawing/2014/main" id="{0761AC41-FF23-40D5-8F9D-A4062375F80E}"/>
              </a:ext>
            </a:extLst>
          </p:cNvPr>
          <p:cNvGrpSpPr/>
          <p:nvPr/>
        </p:nvGrpSpPr>
        <p:grpSpPr>
          <a:xfrm>
            <a:off x="304105" y="1683391"/>
            <a:ext cx="5059983" cy="1303541"/>
            <a:chOff x="192087" y="1995686"/>
            <a:chExt cx="6756345" cy="2084983"/>
          </a:xfrm>
        </p:grpSpPr>
        <p:pic>
          <p:nvPicPr>
            <p:cNvPr id="15" name="Picture 2">
              <a:extLst>
                <a:ext uri="{FF2B5EF4-FFF2-40B4-BE49-F238E27FC236}">
                  <a16:creationId xmlns:a16="http://schemas.microsoft.com/office/drawing/2014/main" id="{90E2BE02-9428-45A1-9609-988D596E8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58746" y="1995686"/>
              <a:ext cx="6589686" cy="208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1">
              <a:extLst>
                <a:ext uri="{FF2B5EF4-FFF2-40B4-BE49-F238E27FC236}">
                  <a16:creationId xmlns:a16="http://schemas.microsoft.com/office/drawing/2014/main" id="{7D1CAD98-A89C-4259-8A50-020CE9E06D75}"/>
                </a:ext>
              </a:extLst>
            </p:cNvPr>
            <p:cNvSpPr txBox="1"/>
            <p:nvPr/>
          </p:nvSpPr>
          <p:spPr>
            <a:xfrm>
              <a:off x="235318" y="3344104"/>
              <a:ext cx="608467" cy="369332"/>
            </a:xfrm>
            <a:prstGeom prst="rect">
              <a:avLst/>
            </a:prstGeom>
            <a:noFill/>
          </p:spPr>
          <p:txBody>
            <a:bodyPr wrap="square" rtlCol="0">
              <a:spAutoFit/>
            </a:bodyPr>
            <a:lstStyle/>
            <a:p>
              <a:r>
                <a:rPr lang="zh-CN" altLang="en-US" b="1" dirty="0">
                  <a:solidFill>
                    <a:srgbClr val="FF0000"/>
                  </a:solidFill>
                </a:rPr>
                <a:t>①</a:t>
              </a:r>
            </a:p>
          </p:txBody>
        </p:sp>
        <p:sp>
          <p:nvSpPr>
            <p:cNvPr id="17" name="圆角矩形 10">
              <a:extLst>
                <a:ext uri="{FF2B5EF4-FFF2-40B4-BE49-F238E27FC236}">
                  <a16:creationId xmlns:a16="http://schemas.microsoft.com/office/drawing/2014/main" id="{50EE39C7-2116-4052-BA17-625CBB0D2183}"/>
                </a:ext>
              </a:extLst>
            </p:cNvPr>
            <p:cNvSpPr/>
            <p:nvPr/>
          </p:nvSpPr>
          <p:spPr bwMode="auto">
            <a:xfrm>
              <a:off x="539552" y="3605370"/>
              <a:ext cx="430115" cy="178532"/>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18" name="圆角矩形 10">
              <a:extLst>
                <a:ext uri="{FF2B5EF4-FFF2-40B4-BE49-F238E27FC236}">
                  <a16:creationId xmlns:a16="http://schemas.microsoft.com/office/drawing/2014/main" id="{A8FC9736-A9E6-4D44-967D-24453DFA9697}"/>
                </a:ext>
              </a:extLst>
            </p:cNvPr>
            <p:cNvSpPr/>
            <p:nvPr/>
          </p:nvSpPr>
          <p:spPr bwMode="auto">
            <a:xfrm>
              <a:off x="530123" y="3781665"/>
              <a:ext cx="430115" cy="178532"/>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19" name="TextBox 12">
              <a:extLst>
                <a:ext uri="{FF2B5EF4-FFF2-40B4-BE49-F238E27FC236}">
                  <a16:creationId xmlns:a16="http://schemas.microsoft.com/office/drawing/2014/main" id="{99F3FFBB-1858-4649-932D-43430025921D}"/>
                </a:ext>
              </a:extLst>
            </p:cNvPr>
            <p:cNvSpPr txBox="1"/>
            <p:nvPr/>
          </p:nvSpPr>
          <p:spPr>
            <a:xfrm>
              <a:off x="192087" y="3694636"/>
              <a:ext cx="514123" cy="307777"/>
            </a:xfrm>
            <a:prstGeom prst="rect">
              <a:avLst/>
            </a:prstGeom>
            <a:noFill/>
          </p:spPr>
          <p:txBody>
            <a:bodyPr wrap="square" rtlCol="0">
              <a:spAutoFit/>
            </a:bodyPr>
            <a:lstStyle/>
            <a:p>
              <a:r>
                <a:rPr lang="zh-CN" altLang="en-US" b="1" dirty="0">
                  <a:solidFill>
                    <a:srgbClr val="FF0000"/>
                  </a:solidFill>
                </a:rPr>
                <a:t>②</a:t>
              </a:r>
            </a:p>
          </p:txBody>
        </p:sp>
      </p:grpSp>
      <p:sp>
        <p:nvSpPr>
          <p:cNvPr id="13" name="Title 9">
            <a:extLst>
              <a:ext uri="{FF2B5EF4-FFF2-40B4-BE49-F238E27FC236}">
                <a16:creationId xmlns:a16="http://schemas.microsoft.com/office/drawing/2014/main" id="{1264F999-E116-4C8E-8489-30BE0EC8B4D1}"/>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4" name="Title 3">
            <a:extLst>
              <a:ext uri="{FF2B5EF4-FFF2-40B4-BE49-F238E27FC236}">
                <a16:creationId xmlns:a16="http://schemas.microsoft.com/office/drawing/2014/main" id="{113BD3AC-D996-456D-81CA-A13E74088D7C}"/>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日结</a:t>
            </a:r>
            <a:r>
              <a:rPr lang="en-US" altLang="zh-CN" sz="2400" dirty="0"/>
              <a:t>/</a:t>
            </a:r>
            <a:r>
              <a:rPr lang="zh-CN" altLang="en-US" sz="2400" dirty="0"/>
              <a:t>月结</a:t>
            </a:r>
            <a:endParaRPr lang="en-US" sz="2400" dirty="0"/>
          </a:p>
        </p:txBody>
      </p:sp>
      <p:sp>
        <p:nvSpPr>
          <p:cNvPr id="21" name="圆角矩形 10">
            <a:extLst>
              <a:ext uri="{FF2B5EF4-FFF2-40B4-BE49-F238E27FC236}">
                <a16:creationId xmlns:a16="http://schemas.microsoft.com/office/drawing/2014/main" id="{96888BBB-95A8-4A45-B952-7135224FCDA5}"/>
              </a:ext>
            </a:extLst>
          </p:cNvPr>
          <p:cNvSpPr/>
          <p:nvPr/>
        </p:nvSpPr>
        <p:spPr bwMode="auto">
          <a:xfrm>
            <a:off x="1025910" y="2822954"/>
            <a:ext cx="430115" cy="178532"/>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 name="文本框 21">
            <a:extLst>
              <a:ext uri="{FF2B5EF4-FFF2-40B4-BE49-F238E27FC236}">
                <a16:creationId xmlns:a16="http://schemas.microsoft.com/office/drawing/2014/main" id="{406ACF64-EA6E-43E6-88A8-8DBC207D8FBB}"/>
              </a:ext>
            </a:extLst>
          </p:cNvPr>
          <p:cNvSpPr txBox="1"/>
          <p:nvPr/>
        </p:nvSpPr>
        <p:spPr>
          <a:xfrm>
            <a:off x="428920" y="3077267"/>
            <a:ext cx="7191545" cy="1461939"/>
          </a:xfrm>
          <a:prstGeom prst="rect">
            <a:avLst/>
          </a:prstGeom>
          <a:noFill/>
        </p:spPr>
        <p:txBody>
          <a:bodyPr wrap="square">
            <a:spAutoFit/>
          </a:bodyPr>
          <a:lstStyle/>
          <a:p>
            <a:pPr marL="342900" indent="-342900">
              <a:spcBef>
                <a:spcPts val="600"/>
              </a:spcBef>
              <a:buClr>
                <a:schemeClr val="accent2"/>
              </a:buClr>
              <a:buSzPct val="120000"/>
              <a:buFont typeface="Arial" panose="020B0604020202020204" pitchFamily="34" charset="0"/>
              <a:buChar char="•"/>
              <a:tabLst>
                <a:tab pos="1082675" algn="l"/>
                <a:tab pos="1616075" algn="l"/>
                <a:tab pos="2149475" algn="l"/>
                <a:tab pos="8077200" algn="r"/>
              </a:tabLst>
            </a:pPr>
            <a:endParaRPr lang="en-US" altLang="zh-CN" sz="1100" dirty="0">
              <a:solidFill>
                <a:schemeClr val="accent1"/>
              </a:solidFill>
            </a:endParaRPr>
          </a:p>
          <a:p>
            <a:pPr marL="342900" indent="-342900">
              <a:spcBef>
                <a:spcPts val="600"/>
              </a:spcBef>
              <a:buClr>
                <a:schemeClr val="accent2"/>
              </a:buClr>
              <a:buSzPct val="120000"/>
              <a:buFont typeface="Arial" panose="020B0604020202020204" pitchFamily="34" charset="0"/>
              <a:buChar char="•"/>
              <a:tabLst>
                <a:tab pos="1082675" algn="l"/>
                <a:tab pos="1616075" algn="l"/>
                <a:tab pos="2149475" algn="l"/>
                <a:tab pos="8077200" algn="r"/>
              </a:tabLst>
            </a:pPr>
            <a:r>
              <a:rPr lang="zh-CN" altLang="en-US" sz="1200" dirty="0">
                <a:solidFill>
                  <a:schemeClr val="accent1"/>
                </a:solidFill>
              </a:rPr>
              <a:t>注意事项</a:t>
            </a:r>
            <a:endParaRPr lang="en-US" altLang="zh-CN" sz="1200" dirty="0">
              <a:solidFill>
                <a:schemeClr val="accent1"/>
              </a:solidFill>
            </a:endParaRPr>
          </a:p>
          <a:p>
            <a:pPr>
              <a:spcBef>
                <a:spcPts val="600"/>
              </a:spcBef>
              <a:buClr>
                <a:schemeClr val="accent2"/>
              </a:buClr>
              <a:buSzPct val="120000"/>
              <a:tabLst>
                <a:tab pos="1082675" algn="l"/>
                <a:tab pos="1616075" algn="l"/>
                <a:tab pos="2149475" algn="l"/>
                <a:tab pos="8077200" algn="r"/>
              </a:tabLst>
            </a:pPr>
            <a:r>
              <a:rPr lang="en-US" altLang="zh-CN" sz="1200" dirty="0">
                <a:solidFill>
                  <a:schemeClr val="accent1"/>
                </a:solidFill>
              </a:rPr>
              <a:t>       1.</a:t>
            </a:r>
            <a:r>
              <a:rPr lang="zh-CN" altLang="zh-CN" sz="1200" dirty="0">
                <a:effectLst/>
                <a:ea typeface="等线" panose="02010600030101010101" pitchFamily="2" charset="-122"/>
                <a:cs typeface="Times New Roman" panose="02020603050405020304" pitchFamily="18" charset="0"/>
              </a:rPr>
              <a:t>日结的意思，就是今天不再有库存进和出，准备关账了才日结。提交日结后无法收货进当天，无法做当天的消耗。是当天操作的最后一步</a:t>
            </a:r>
            <a:endParaRPr lang="en-US" altLang="zh-CN" sz="1200" dirty="0">
              <a:solidFill>
                <a:schemeClr val="accent1"/>
              </a:solidFill>
            </a:endParaRPr>
          </a:p>
          <a:p>
            <a:pPr>
              <a:spcBef>
                <a:spcPts val="600"/>
              </a:spcBef>
              <a:buClr>
                <a:schemeClr val="accent2"/>
              </a:buClr>
              <a:buSzPct val="120000"/>
              <a:tabLst>
                <a:tab pos="1082675" algn="l"/>
                <a:tab pos="1616075" algn="l"/>
                <a:tab pos="2149475" algn="l"/>
                <a:tab pos="8077200" algn="r"/>
              </a:tabLst>
            </a:pPr>
            <a:r>
              <a:rPr lang="en-US" altLang="zh-CN" sz="1200" dirty="0">
                <a:solidFill>
                  <a:schemeClr val="accent1"/>
                </a:solidFill>
              </a:rPr>
              <a:t>        2.</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日结无法提交的情况</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当天</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及之前</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有已上传未确认的物流订单；当天及之前未提交的食品消耗草稿</a:t>
            </a:r>
          </a:p>
          <a:p>
            <a:pPr>
              <a:spcBef>
                <a:spcPts val="600"/>
              </a:spcBef>
              <a:buClr>
                <a:schemeClr val="accent2"/>
              </a:buClr>
              <a:buSzPct val="120000"/>
              <a:tabLst>
                <a:tab pos="1082675" algn="l"/>
                <a:tab pos="1616075" algn="l"/>
                <a:tab pos="2149475" algn="l"/>
                <a:tab pos="8077200" algn="r"/>
              </a:tabLst>
            </a:pPr>
            <a:r>
              <a:rPr lang="zh-CN" altLang="en-US" sz="1000" dirty="0">
                <a:solidFill>
                  <a:schemeClr val="accent1"/>
                </a:solidFill>
              </a:rPr>
              <a:t>；</a:t>
            </a:r>
          </a:p>
        </p:txBody>
      </p:sp>
    </p:spTree>
    <p:extLst>
      <p:ext uri="{BB962C8B-B14F-4D97-AF65-F5344CB8AC3E}">
        <p14:creationId xmlns:p14="http://schemas.microsoft.com/office/powerpoint/2010/main" val="54759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B81A3EC-A3EF-4254-B7DA-0399A7DF0F91}"/>
              </a:ext>
            </a:extLst>
          </p:cNvPr>
          <p:cNvSpPr txBox="1"/>
          <p:nvPr/>
        </p:nvSpPr>
        <p:spPr>
          <a:xfrm>
            <a:off x="320584" y="1059582"/>
            <a:ext cx="7494831" cy="3587750"/>
          </a:xfrm>
          <a:prstGeom prst="rect">
            <a:avLst/>
          </a:prstGeom>
        </p:spPr>
        <p:txBody>
          <a:bodyPr vert="horz" lIns="0" tIns="0" rIns="0" bIns="0" rtlCol="0">
            <a:normAutofit/>
          </a:bodyPr>
          <a:lstStyle/>
          <a:p>
            <a:pPr>
              <a:spcBef>
                <a:spcPts val="600"/>
              </a:spcBef>
              <a:buClr>
                <a:schemeClr val="accent2"/>
              </a:buClr>
            </a:pPr>
            <a:r>
              <a:rPr lang="zh-CN" altLang="en-US" b="1" dirty="0">
                <a:solidFill>
                  <a:schemeClr val="accent1"/>
                </a:solidFill>
              </a:rPr>
              <a:t>     月结</a:t>
            </a:r>
            <a:endParaRPr lang="en-US" altLang="zh-CN" b="1" dirty="0">
              <a:solidFill>
                <a:schemeClr val="accent1"/>
              </a:solidFill>
            </a:endParaRPr>
          </a:p>
          <a:p>
            <a:pPr>
              <a:spcBef>
                <a:spcPts val="600"/>
              </a:spcBef>
              <a:buClr>
                <a:schemeClr val="accent2"/>
              </a:buClr>
              <a:buSzPct val="120000"/>
              <a:tabLst>
                <a:tab pos="1082675" algn="l"/>
                <a:tab pos="1616075" algn="l"/>
                <a:tab pos="2149475" algn="l"/>
                <a:tab pos="8077200" algn="r"/>
              </a:tabLst>
            </a:pPr>
            <a:r>
              <a:rPr lang="en-US" altLang="zh-CN" sz="1600" dirty="0">
                <a:solidFill>
                  <a:schemeClr val="accent1"/>
                </a:solidFill>
              </a:rPr>
              <a:t> 1. </a:t>
            </a:r>
            <a:r>
              <a:rPr lang="zh-CN" altLang="en-US" sz="1600" dirty="0">
                <a:solidFill>
                  <a:schemeClr val="accent1"/>
                </a:solidFill>
              </a:rPr>
              <a:t>系统将在当月</a:t>
            </a:r>
            <a:r>
              <a:rPr lang="en-US" altLang="zh-CN" sz="1600" dirty="0">
                <a:solidFill>
                  <a:schemeClr val="accent1"/>
                </a:solidFill>
              </a:rPr>
              <a:t>25</a:t>
            </a:r>
            <a:r>
              <a:rPr lang="zh-CN" altLang="en-US" sz="1600" dirty="0">
                <a:solidFill>
                  <a:schemeClr val="accent1"/>
                </a:solidFill>
              </a:rPr>
              <a:t>号之后的第一个工作日</a:t>
            </a:r>
            <a:r>
              <a:rPr lang="en-US" altLang="zh-CN" sz="1600" dirty="0">
                <a:solidFill>
                  <a:schemeClr val="accent1"/>
                </a:solidFill>
              </a:rPr>
              <a:t>22:00</a:t>
            </a:r>
            <a:r>
              <a:rPr lang="zh-CN" altLang="en-US" sz="1600" dirty="0">
                <a:solidFill>
                  <a:schemeClr val="accent1"/>
                </a:solidFill>
              </a:rPr>
              <a:t>对当月数据进行自动月结处理</a:t>
            </a:r>
            <a:endParaRPr lang="en-US" altLang="zh-CN" sz="1600" dirty="0">
              <a:solidFill>
                <a:schemeClr val="accent1"/>
              </a:solidFill>
            </a:endParaRPr>
          </a:p>
          <a:p>
            <a:pPr>
              <a:spcBef>
                <a:spcPts val="600"/>
              </a:spcBef>
              <a:buClr>
                <a:schemeClr val="accent2"/>
              </a:buClr>
              <a:buSzPct val="120000"/>
              <a:tabLst>
                <a:tab pos="1082675" algn="l"/>
                <a:tab pos="1616075" algn="l"/>
                <a:tab pos="2149475" algn="l"/>
                <a:tab pos="8077200" algn="r"/>
              </a:tabLst>
            </a:pPr>
            <a:r>
              <a:rPr lang="en-US" altLang="zh-CN" sz="1600" dirty="0">
                <a:solidFill>
                  <a:schemeClr val="accent1"/>
                </a:solidFill>
              </a:rPr>
              <a:t> 2. </a:t>
            </a:r>
            <a:r>
              <a:rPr lang="zh-CN" altLang="en-US" sz="1600" dirty="0">
                <a:solidFill>
                  <a:schemeClr val="accent1"/>
                </a:solidFill>
              </a:rPr>
              <a:t>月结数据为上月</a:t>
            </a:r>
            <a:r>
              <a:rPr lang="en-US" altLang="zh-CN" sz="1600" dirty="0">
                <a:solidFill>
                  <a:schemeClr val="accent1"/>
                </a:solidFill>
              </a:rPr>
              <a:t>26</a:t>
            </a:r>
            <a:r>
              <a:rPr lang="zh-CN" altLang="en-US" sz="1600" dirty="0">
                <a:solidFill>
                  <a:schemeClr val="accent1"/>
                </a:solidFill>
              </a:rPr>
              <a:t>日至当月</a:t>
            </a:r>
            <a:r>
              <a:rPr lang="en-US" altLang="zh-CN" sz="1600" dirty="0">
                <a:solidFill>
                  <a:schemeClr val="accent1"/>
                </a:solidFill>
              </a:rPr>
              <a:t>25</a:t>
            </a:r>
            <a:r>
              <a:rPr lang="zh-CN" altLang="en-US" sz="1600" dirty="0">
                <a:solidFill>
                  <a:schemeClr val="accent1"/>
                </a:solidFill>
              </a:rPr>
              <a:t>号；</a:t>
            </a:r>
            <a:endParaRPr lang="en-US" altLang="zh-CN" sz="1600" dirty="0">
              <a:solidFill>
                <a:schemeClr val="accent1"/>
              </a:solidFill>
            </a:endParaRPr>
          </a:p>
          <a:p>
            <a:pPr>
              <a:spcBef>
                <a:spcPts val="600"/>
              </a:spcBef>
              <a:buClr>
                <a:schemeClr val="accent2"/>
              </a:buClr>
              <a:buSzPct val="120000"/>
              <a:tabLst>
                <a:tab pos="1082675" algn="l"/>
                <a:tab pos="1616075" algn="l"/>
                <a:tab pos="2149475" algn="l"/>
                <a:tab pos="8077200" algn="r"/>
              </a:tabLst>
            </a:pPr>
            <a:r>
              <a:rPr lang="en-US" altLang="zh-CN" sz="1500" dirty="0">
                <a:solidFill>
                  <a:schemeClr val="accent1"/>
                </a:solidFill>
              </a:rPr>
              <a:t> </a:t>
            </a:r>
          </a:p>
        </p:txBody>
      </p:sp>
      <p:sp>
        <p:nvSpPr>
          <p:cNvPr id="4" name="Footer Placeholder 3"/>
          <p:cNvSpPr>
            <a:spLocks noGrp="1"/>
          </p:cNvSpPr>
          <p:nvPr>
            <p:ph type="ftr" sz="quarter" idx="15"/>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6"/>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79</a:t>
            </a:fld>
            <a:endParaRPr lang="en-AU"/>
          </a:p>
        </p:txBody>
      </p:sp>
      <p:sp>
        <p:nvSpPr>
          <p:cNvPr id="13" name="Title 9">
            <a:extLst>
              <a:ext uri="{FF2B5EF4-FFF2-40B4-BE49-F238E27FC236}">
                <a16:creationId xmlns:a16="http://schemas.microsoft.com/office/drawing/2014/main" id="{1264F999-E116-4C8E-8489-30BE0EC8B4D1}"/>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4" name="Title 3">
            <a:extLst>
              <a:ext uri="{FF2B5EF4-FFF2-40B4-BE49-F238E27FC236}">
                <a16:creationId xmlns:a16="http://schemas.microsoft.com/office/drawing/2014/main" id="{113BD3AC-D996-456D-81CA-A13E74088D7C}"/>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zh-CN" sz="2400" dirty="0"/>
              <a:t>消耗和库存管理</a:t>
            </a:r>
            <a:r>
              <a:rPr lang="en-US" altLang="zh-CN" sz="2400" dirty="0"/>
              <a:t> – </a:t>
            </a:r>
            <a:r>
              <a:rPr lang="zh-CN" altLang="en-US" sz="2400" dirty="0"/>
              <a:t>日结</a:t>
            </a:r>
            <a:r>
              <a:rPr lang="en-US" altLang="zh-CN" sz="2400" dirty="0"/>
              <a:t>/</a:t>
            </a:r>
            <a:r>
              <a:rPr lang="zh-CN" altLang="en-US" sz="2400" dirty="0"/>
              <a:t>月结</a:t>
            </a:r>
            <a:endParaRPr lang="en-US" sz="2400" dirty="0"/>
          </a:p>
        </p:txBody>
      </p:sp>
    </p:spTree>
    <p:extLst>
      <p:ext uri="{BB962C8B-B14F-4D97-AF65-F5344CB8AC3E}">
        <p14:creationId xmlns:p14="http://schemas.microsoft.com/office/powerpoint/2010/main" val="13068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B69003-8ABF-2690-BC2E-47620C5E9C19}"/>
              </a:ext>
            </a:extLst>
          </p:cNvPr>
          <p:cNvSpPr>
            <a:spLocks noGrp="1"/>
          </p:cNvSpPr>
          <p:nvPr>
            <p:ph type="title"/>
          </p:nvPr>
        </p:nvSpPr>
        <p:spPr/>
        <p:txBody>
          <a:bodyPr/>
          <a:lstStyle/>
          <a:p>
            <a:r>
              <a:rPr lang="zh-CN" altLang="en-US" dirty="0"/>
              <a:t>系统总览 </a:t>
            </a:r>
            <a:r>
              <a:rPr lang="en-US" altLang="zh-CN" dirty="0"/>
              <a:t>- </a:t>
            </a:r>
            <a:r>
              <a:rPr lang="zh-CN" altLang="en-US" sz="2400" dirty="0"/>
              <a:t>培训申请</a:t>
            </a:r>
          </a:p>
        </p:txBody>
      </p:sp>
      <p:sp>
        <p:nvSpPr>
          <p:cNvPr id="5" name="灯片编号占位符 4">
            <a:extLst>
              <a:ext uri="{FF2B5EF4-FFF2-40B4-BE49-F238E27FC236}">
                <a16:creationId xmlns:a16="http://schemas.microsoft.com/office/drawing/2014/main" id="{D0BFE726-F542-8FFE-2F33-E949413E6EEB}"/>
              </a:ext>
            </a:extLst>
          </p:cNvPr>
          <p:cNvSpPr>
            <a:spLocks noGrp="1"/>
          </p:cNvSpPr>
          <p:nvPr>
            <p:ph type="sldNum" sz="quarter" idx="15"/>
          </p:nvPr>
        </p:nvSpPr>
        <p:spPr/>
        <p:txBody>
          <a:bodyPr/>
          <a:lstStyle/>
          <a:p>
            <a:fld id="{E917DE0E-AFB1-41FD-BC35-27DB61CA125F}" type="slidenum">
              <a:rPr lang="en-AU" smtClean="0"/>
              <a:pPr/>
              <a:t>8</a:t>
            </a:fld>
            <a:endParaRPr lang="en-AU" dirty="0"/>
          </a:p>
        </p:txBody>
      </p:sp>
      <p:sp>
        <p:nvSpPr>
          <p:cNvPr id="6" name="Content Placeholder 2">
            <a:extLst>
              <a:ext uri="{FF2B5EF4-FFF2-40B4-BE49-F238E27FC236}">
                <a16:creationId xmlns:a16="http://schemas.microsoft.com/office/drawing/2014/main" id="{CDE4686E-90F7-A181-A5C8-E6851DB0C758}"/>
              </a:ext>
            </a:extLst>
          </p:cNvPr>
          <p:cNvSpPr txBox="1">
            <a:spLocks/>
          </p:cNvSpPr>
          <p:nvPr/>
        </p:nvSpPr>
        <p:spPr>
          <a:xfrm>
            <a:off x="466725" y="843558"/>
            <a:ext cx="7921699" cy="1527766"/>
          </a:xfrm>
          <a:prstGeom prst="rect">
            <a:avLst/>
          </a:prstGeom>
        </p:spPr>
        <p:txBody>
          <a:bodyPr vert="horz" lIns="0" tIns="0" rIns="0" bIns="0" rtlCol="0" anchor="t" anchorCtr="0">
            <a:normAutofit/>
          </a:bodyPr>
          <a:lstStyle>
            <a:defPPr>
              <a:defRPr lang="en-US"/>
            </a:defPPr>
            <a:lvl1pPr marL="0" algn="l" defTabSz="816373" rtl="0" eaLnBrk="1" latinLnBrk="0" hangingPunct="1">
              <a:defRPr sz="600" kern="1200">
                <a:solidFill>
                  <a:schemeClr val="accent1"/>
                </a:solidFill>
                <a:latin typeface="+mn-lt"/>
                <a:ea typeface="+mn-ea"/>
                <a:cs typeface="+mn-cs"/>
              </a:defRPr>
            </a:lvl1pPr>
            <a:lvl2pPr marL="408187" algn="l" defTabSz="816373" rtl="0" eaLnBrk="1" latinLnBrk="0" hangingPunct="1">
              <a:defRPr sz="1600" kern="1200">
                <a:solidFill>
                  <a:schemeClr val="tx1"/>
                </a:solidFill>
                <a:latin typeface="+mn-lt"/>
                <a:ea typeface="+mn-ea"/>
                <a:cs typeface="+mn-cs"/>
              </a:defRPr>
            </a:lvl2pPr>
            <a:lvl3pPr marL="816373" algn="l" defTabSz="816373" rtl="0" eaLnBrk="1" latinLnBrk="0" hangingPunct="1">
              <a:defRPr sz="1600" kern="1200">
                <a:solidFill>
                  <a:schemeClr val="tx1"/>
                </a:solidFill>
                <a:latin typeface="+mn-lt"/>
                <a:ea typeface="+mn-ea"/>
                <a:cs typeface="+mn-cs"/>
              </a:defRPr>
            </a:lvl3pPr>
            <a:lvl4pPr marL="1224560" algn="l" defTabSz="816373" rtl="0" eaLnBrk="1" latinLnBrk="0" hangingPunct="1">
              <a:defRPr sz="1600" kern="1200">
                <a:solidFill>
                  <a:schemeClr val="tx1"/>
                </a:solidFill>
                <a:latin typeface="+mn-lt"/>
                <a:ea typeface="+mn-ea"/>
                <a:cs typeface="+mn-cs"/>
              </a:defRPr>
            </a:lvl4pPr>
            <a:lvl5pPr marL="1632746" algn="l" defTabSz="816373" rtl="0" eaLnBrk="1" latinLnBrk="0" hangingPunct="1">
              <a:defRPr sz="1600" kern="1200">
                <a:solidFill>
                  <a:schemeClr val="tx1"/>
                </a:solidFill>
                <a:latin typeface="+mn-lt"/>
                <a:ea typeface="+mn-ea"/>
                <a:cs typeface="+mn-cs"/>
              </a:defRPr>
            </a:lvl5pPr>
            <a:lvl6pPr marL="2040932" algn="l" defTabSz="816373" rtl="0" eaLnBrk="1" latinLnBrk="0" hangingPunct="1">
              <a:defRPr sz="1600" kern="1200">
                <a:solidFill>
                  <a:schemeClr val="tx1"/>
                </a:solidFill>
                <a:latin typeface="+mn-lt"/>
                <a:ea typeface="+mn-ea"/>
                <a:cs typeface="+mn-cs"/>
              </a:defRPr>
            </a:lvl6pPr>
            <a:lvl7pPr marL="2449119" algn="l" defTabSz="816373" rtl="0" eaLnBrk="1" latinLnBrk="0" hangingPunct="1">
              <a:defRPr sz="1600" kern="1200">
                <a:solidFill>
                  <a:schemeClr val="tx1"/>
                </a:solidFill>
                <a:latin typeface="+mn-lt"/>
                <a:ea typeface="+mn-ea"/>
                <a:cs typeface="+mn-cs"/>
              </a:defRPr>
            </a:lvl7pPr>
            <a:lvl8pPr marL="2857305" algn="l" defTabSz="816373" rtl="0" eaLnBrk="1" latinLnBrk="0" hangingPunct="1">
              <a:defRPr sz="1600" kern="1200">
                <a:solidFill>
                  <a:schemeClr val="tx1"/>
                </a:solidFill>
                <a:latin typeface="+mn-lt"/>
                <a:ea typeface="+mn-ea"/>
                <a:cs typeface="+mn-cs"/>
              </a:defRPr>
            </a:lvl8pPr>
            <a:lvl9pPr marL="3265492" algn="l" defTabSz="816373" rtl="0" eaLnBrk="1" latinLnBrk="0" hangingPunct="1">
              <a:defRPr sz="1600" kern="1200">
                <a:solidFill>
                  <a:schemeClr val="tx1"/>
                </a:solidFill>
                <a:latin typeface="+mn-lt"/>
                <a:ea typeface="+mn-ea"/>
                <a:cs typeface="+mn-cs"/>
              </a:defRPr>
            </a:lvl9pPr>
          </a:lstStyle>
          <a:p>
            <a:pPr marL="285750" indent="-285750">
              <a:lnSpc>
                <a:spcPct val="150000"/>
              </a:lnSpc>
              <a:buClr>
                <a:srgbClr val="FF0000"/>
              </a:buClr>
              <a:buFont typeface="Wingdings" panose="05000000000000000000" pitchFamily="2" charset="2"/>
              <a:buChar char="n"/>
            </a:pPr>
            <a:r>
              <a:rPr lang="zh-CN" altLang="en-US" sz="1600" dirty="0">
                <a:latin typeface="黑体" panose="02010609060101010101" pitchFamily="49" charset="-122"/>
                <a:ea typeface="黑体" panose="02010609060101010101" pitchFamily="49" charset="-122"/>
              </a:rPr>
              <a:t>申请完</a:t>
            </a:r>
            <a:r>
              <a:rPr lang="en-US" altLang="zh-CN" sz="1600" dirty="0">
                <a:latin typeface="黑体" panose="02010609060101010101" pitchFamily="49" charset="-122"/>
                <a:ea typeface="黑体" panose="02010609060101010101" pitchFamily="49" charset="-122"/>
              </a:rPr>
              <a:t>BS</a:t>
            </a:r>
            <a:r>
              <a:rPr lang="zh-CN" altLang="en-US" sz="1600" dirty="0">
                <a:latin typeface="黑体" panose="02010609060101010101" pitchFamily="49" charset="-122"/>
                <a:ea typeface="黑体" panose="02010609060101010101" pitchFamily="49" charset="-122"/>
              </a:rPr>
              <a:t>账号对系统操作不熟悉怎么办</a:t>
            </a:r>
            <a:endParaRPr lang="en-US" altLang="zh-CN" sz="1600" dirty="0">
              <a:latin typeface="黑体" panose="02010609060101010101" pitchFamily="49" charset="-122"/>
              <a:ea typeface="黑体" panose="02010609060101010101" pitchFamily="49" charset="-122"/>
            </a:endParaRPr>
          </a:p>
          <a:p>
            <a:pPr>
              <a:lnSpc>
                <a:spcPct val="150000"/>
              </a:lnSpc>
            </a:pPr>
            <a:r>
              <a:rPr lang="zh-CN" altLang="en-US" sz="1400" dirty="0">
                <a:latin typeface="黑体" panose="02010609060101010101" pitchFamily="49" charset="-122"/>
                <a:ea typeface="黑体" panose="02010609060101010101" pitchFamily="49" charset="-122"/>
              </a:rPr>
              <a:t>可通过“培训申请”根据个人情况填写培训申请（也可通过登入页点击“培训申请”）；</a:t>
            </a:r>
            <a:endParaRPr lang="en-US" altLang="zh-CN" sz="1400" dirty="0">
              <a:latin typeface="黑体" panose="02010609060101010101" pitchFamily="49" charset="-122"/>
              <a:ea typeface="黑体" panose="02010609060101010101" pitchFamily="49" charset="-122"/>
            </a:endParaRPr>
          </a:p>
          <a:p>
            <a:pPr>
              <a:lnSpc>
                <a:spcPct val="150000"/>
              </a:lnSpc>
            </a:pPr>
            <a:r>
              <a:rPr lang="zh-CN" altLang="en-US" sz="1400" dirty="0">
                <a:latin typeface="黑体" panose="02010609060101010101" pitchFamily="49" charset="-122"/>
                <a:ea typeface="黑体" panose="02010609060101010101" pitchFamily="49" charset="-122"/>
              </a:rPr>
              <a:t>系统管理员会在收到申请后两周内安排培训。</a:t>
            </a:r>
            <a:endParaRPr lang="en-US" altLang="zh-CN" sz="1400" dirty="0">
              <a:latin typeface="黑体" panose="02010609060101010101" pitchFamily="49" charset="-122"/>
              <a:ea typeface="黑体" panose="02010609060101010101" pitchFamily="49" charset="-122"/>
            </a:endParaRPr>
          </a:p>
        </p:txBody>
      </p:sp>
      <p:pic>
        <p:nvPicPr>
          <p:cNvPr id="7" name="图片 6">
            <a:extLst>
              <a:ext uri="{FF2B5EF4-FFF2-40B4-BE49-F238E27FC236}">
                <a16:creationId xmlns:a16="http://schemas.microsoft.com/office/drawing/2014/main" id="{5CF5F8B5-DAE3-77F8-91DB-852138109B72}"/>
              </a:ext>
            </a:extLst>
          </p:cNvPr>
          <p:cNvPicPr>
            <a:picLocks noChangeAspect="1"/>
          </p:cNvPicPr>
          <p:nvPr/>
        </p:nvPicPr>
        <p:blipFill>
          <a:blip r:embed="rId3"/>
          <a:stretch>
            <a:fillRect/>
          </a:stretch>
        </p:blipFill>
        <p:spPr>
          <a:xfrm>
            <a:off x="5652120" y="1509308"/>
            <a:ext cx="2592288" cy="3427191"/>
          </a:xfrm>
          <a:prstGeom prst="rect">
            <a:avLst/>
          </a:prstGeom>
        </p:spPr>
      </p:pic>
      <p:pic>
        <p:nvPicPr>
          <p:cNvPr id="9" name="图片 8">
            <a:extLst>
              <a:ext uri="{FF2B5EF4-FFF2-40B4-BE49-F238E27FC236}">
                <a16:creationId xmlns:a16="http://schemas.microsoft.com/office/drawing/2014/main" id="{0AB15DBC-A904-CAB9-0936-9925922D45B1}"/>
              </a:ext>
            </a:extLst>
          </p:cNvPr>
          <p:cNvPicPr>
            <a:picLocks noChangeAspect="1"/>
          </p:cNvPicPr>
          <p:nvPr/>
        </p:nvPicPr>
        <p:blipFill>
          <a:blip r:embed="rId4"/>
          <a:stretch>
            <a:fillRect/>
          </a:stretch>
        </p:blipFill>
        <p:spPr>
          <a:xfrm>
            <a:off x="474060" y="2050979"/>
            <a:ext cx="4873203" cy="1304925"/>
          </a:xfrm>
          <a:prstGeom prst="rect">
            <a:avLst/>
          </a:prstGeom>
        </p:spPr>
      </p:pic>
      <p:pic>
        <p:nvPicPr>
          <p:cNvPr id="4" name="图片 3">
            <a:extLst>
              <a:ext uri="{FF2B5EF4-FFF2-40B4-BE49-F238E27FC236}">
                <a16:creationId xmlns:a16="http://schemas.microsoft.com/office/drawing/2014/main" id="{80A833D9-26B7-A2C7-72A9-20D0C16879AB}"/>
              </a:ext>
            </a:extLst>
          </p:cNvPr>
          <p:cNvPicPr>
            <a:picLocks noChangeAspect="1"/>
          </p:cNvPicPr>
          <p:nvPr/>
        </p:nvPicPr>
        <p:blipFill>
          <a:blip r:embed="rId5"/>
          <a:stretch>
            <a:fillRect/>
          </a:stretch>
        </p:blipFill>
        <p:spPr>
          <a:xfrm>
            <a:off x="474060" y="3545731"/>
            <a:ext cx="4818020" cy="1390768"/>
          </a:xfrm>
          <a:prstGeom prst="rect">
            <a:avLst/>
          </a:prstGeom>
        </p:spPr>
      </p:pic>
    </p:spTree>
    <p:extLst>
      <p:ext uri="{BB962C8B-B14F-4D97-AF65-F5344CB8AC3E}">
        <p14:creationId xmlns:p14="http://schemas.microsoft.com/office/powerpoint/2010/main" val="399914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a:xfrm>
            <a:off x="85030" y="4840002"/>
            <a:ext cx="235646" cy="115200"/>
          </a:xfrm>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E917DE0E-AFB1-41FD-BC35-27DB61CA125F}" type="slidenum">
              <a:rPr kumimoji="0" lang="en-AU" sz="600" b="1" i="0" u="none" strike="noStrike" kern="1200" cap="none" spc="0" normalizeH="0" baseline="0" noProof="0" smtClean="0">
                <a:ln>
                  <a:noFill/>
                </a:ln>
                <a:solidFill>
                  <a:srgbClr val="2A295C"/>
                </a:solidFill>
                <a:effectLst/>
                <a:uLnTx/>
                <a:uFillTx/>
                <a:latin typeface="Arial"/>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80</a:t>
            </a:fld>
            <a:endParaRPr kumimoji="0" lang="en-AU" sz="600" b="1" i="0" u="none" strike="noStrike" kern="1200" cap="none" spc="0" normalizeH="0" baseline="0" noProof="0" dirty="0">
              <a:ln>
                <a:noFill/>
              </a:ln>
              <a:solidFill>
                <a:srgbClr val="2A295C"/>
              </a:solidFill>
              <a:effectLst/>
              <a:uLnTx/>
              <a:uFillTx/>
              <a:latin typeface="Arial"/>
              <a:ea typeface="+mn-ea"/>
              <a:cs typeface="+mn-cs"/>
            </a:endParaRPr>
          </a:p>
        </p:txBody>
      </p:sp>
      <p:sp>
        <p:nvSpPr>
          <p:cNvPr id="11" name="矩形 10">
            <a:extLst>
              <a:ext uri="{FF2B5EF4-FFF2-40B4-BE49-F238E27FC236}">
                <a16:creationId xmlns:a16="http://schemas.microsoft.com/office/drawing/2014/main" id="{C04E9839-0833-47CE-9957-F9BAF91E7632}"/>
              </a:ext>
            </a:extLst>
          </p:cNvPr>
          <p:cNvSpPr/>
          <p:nvPr/>
        </p:nvSpPr>
        <p:spPr>
          <a:xfrm>
            <a:off x="-14718" y="1563638"/>
            <a:ext cx="9158718" cy="144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73"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lumMod val="65000"/>
                    <a:lumOff val="35000"/>
                  </a:srgbClr>
                </a:solidFill>
                <a:effectLst/>
                <a:uLnTx/>
                <a:uFillTx/>
                <a:latin typeface="Arial"/>
                <a:ea typeface="黑体" panose="02010609060101010101" pitchFamily="49" charset="-122"/>
                <a:cs typeface="+mn-cs"/>
              </a:rPr>
              <a:t>    </a:t>
            </a:r>
            <a:r>
              <a:rPr kumimoji="0" lang="zh-CN" altLang="en-US" sz="2800" b="1" i="0" u="none" strike="noStrike" kern="1200" cap="none" spc="0" normalizeH="0" baseline="0" noProof="0" dirty="0">
                <a:ln>
                  <a:noFill/>
                </a:ln>
                <a:solidFill>
                  <a:srgbClr val="000000">
                    <a:lumMod val="65000"/>
                    <a:lumOff val="35000"/>
                  </a:srgbClr>
                </a:solidFill>
                <a:effectLst/>
                <a:uLnTx/>
                <a:uFillTx/>
                <a:latin typeface="Arial"/>
                <a:ea typeface="黑体" panose="02010609060101010101" pitchFamily="49" charset="-122"/>
                <a:cs typeface="+mn-cs"/>
              </a:rPr>
              <a:t>每日食品成本预估</a:t>
            </a:r>
          </a:p>
        </p:txBody>
      </p:sp>
      <p:sp>
        <p:nvSpPr>
          <p:cNvPr id="12" name="平行四边形 11">
            <a:extLst>
              <a:ext uri="{FF2B5EF4-FFF2-40B4-BE49-F238E27FC236}">
                <a16:creationId xmlns:a16="http://schemas.microsoft.com/office/drawing/2014/main" id="{98DAB7F0-BFC4-42F8-8D64-2374F06FA460}"/>
              </a:ext>
            </a:extLst>
          </p:cNvPr>
          <p:cNvSpPr/>
          <p:nvPr/>
        </p:nvSpPr>
        <p:spPr>
          <a:xfrm>
            <a:off x="1187624" y="1563638"/>
            <a:ext cx="1512168" cy="1440160"/>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73"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Arial"/>
                <a:ea typeface="黑体" panose="02010609060101010101" pitchFamily="49" charset="-122"/>
                <a:cs typeface="+mn-cs"/>
              </a:rPr>
              <a:t>04</a:t>
            </a:r>
            <a:endParaRPr kumimoji="0" lang="zh-CN" altLang="en-US" sz="4000" b="1" i="0" u="none" strike="noStrike" kern="1200" cap="none" spc="0" normalizeH="0" baseline="0" noProof="0" dirty="0">
              <a:ln>
                <a:noFill/>
              </a:ln>
              <a:solidFill>
                <a:srgbClr val="FFFFFF"/>
              </a:solidFill>
              <a:effectLst/>
              <a:uLnTx/>
              <a:uFillTx/>
              <a:latin typeface="Arial"/>
              <a:ea typeface="黑体" panose="02010609060101010101" pitchFamily="49" charset="-122"/>
              <a:cs typeface="+mn-cs"/>
            </a:endParaRPr>
          </a:p>
        </p:txBody>
      </p:sp>
      <p:sp>
        <p:nvSpPr>
          <p:cNvPr id="13" name="文本框 12">
            <a:extLst>
              <a:ext uri="{FF2B5EF4-FFF2-40B4-BE49-F238E27FC236}">
                <a16:creationId xmlns:a16="http://schemas.microsoft.com/office/drawing/2014/main" id="{800396E9-7F5C-4847-BA91-0323ACFF810D}"/>
              </a:ext>
            </a:extLst>
          </p:cNvPr>
          <p:cNvSpPr txBox="1"/>
          <p:nvPr/>
        </p:nvSpPr>
        <p:spPr>
          <a:xfrm>
            <a:off x="1834811" y="3225309"/>
            <a:ext cx="1191352" cy="307777"/>
          </a:xfrm>
          <a:prstGeom prst="rect">
            <a:avLst/>
          </a:prstGeom>
          <a:noFill/>
        </p:spPr>
        <p:txBody>
          <a:bodyPr wrap="none" rtlCol="0">
            <a:spAutoFit/>
          </a:bodyPr>
          <a:lstStyle/>
          <a:p>
            <a:pPr marL="285750" marR="0" lvl="0" indent="-285750" algn="l" defTabSz="816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新建菜谱</a:t>
            </a:r>
          </a:p>
        </p:txBody>
      </p:sp>
      <p:sp>
        <p:nvSpPr>
          <p:cNvPr id="14" name="文本框 13">
            <a:extLst>
              <a:ext uri="{FF2B5EF4-FFF2-40B4-BE49-F238E27FC236}">
                <a16:creationId xmlns:a16="http://schemas.microsoft.com/office/drawing/2014/main" id="{B26DBB68-EEA2-4660-B114-2BF823C8FEE4}"/>
              </a:ext>
            </a:extLst>
          </p:cNvPr>
          <p:cNvSpPr txBox="1"/>
          <p:nvPr/>
        </p:nvSpPr>
        <p:spPr>
          <a:xfrm>
            <a:off x="5220072" y="3225309"/>
            <a:ext cx="1191352" cy="307777"/>
          </a:xfrm>
          <a:prstGeom prst="rect">
            <a:avLst/>
          </a:prstGeom>
          <a:noFill/>
        </p:spPr>
        <p:txBody>
          <a:bodyPr wrap="none" rtlCol="0">
            <a:spAutoFit/>
          </a:bodyPr>
          <a:lstStyle/>
          <a:p>
            <a:pPr marL="285750" marR="0" lvl="0" indent="-285750" algn="l" defTabSz="816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每日预估</a:t>
            </a:r>
          </a:p>
        </p:txBody>
      </p:sp>
    </p:spTree>
    <p:extLst>
      <p:ext uri="{BB962C8B-B14F-4D97-AF65-F5344CB8AC3E}">
        <p14:creationId xmlns:p14="http://schemas.microsoft.com/office/powerpoint/2010/main" val="22760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7" y="987574"/>
            <a:ext cx="7268864" cy="1214494"/>
          </a:xfrm>
        </p:spPr>
        <p:txBody>
          <a:bodyPr>
            <a:normAutofit fontScale="92500" lnSpcReduction="20000"/>
          </a:bodyPr>
          <a:lstStyle/>
          <a:p>
            <a:pPr marL="0" indent="0">
              <a:buNone/>
            </a:pPr>
            <a:r>
              <a:rPr lang="zh-CN" altLang="en-US" b="1" dirty="0"/>
              <a:t>如何新建菜谱？</a:t>
            </a:r>
            <a:endParaRPr lang="en-US" altLang="zh-CN" b="1" dirty="0"/>
          </a:p>
          <a:p>
            <a:pPr marL="342900" indent="-342900">
              <a:buAutoNum type="arabicPeriod"/>
            </a:pPr>
            <a:r>
              <a:rPr lang="zh-CN" altLang="en-US" dirty="0"/>
              <a:t>点击“菜谱及配方管理”页面的“新增”按钮；</a:t>
            </a:r>
            <a:endParaRPr lang="en-US" altLang="zh-CN" dirty="0"/>
          </a:p>
          <a:p>
            <a:pPr marL="342900" indent="-342900">
              <a:buFont typeface="Wingdings" panose="05000000000000000000" pitchFamily="2" charset="2"/>
              <a:buAutoNum type="arabicPeriod"/>
            </a:pPr>
            <a:r>
              <a:rPr lang="zh-CN" altLang="en-US" dirty="0"/>
              <a:t>填写菜谱基本信息；</a:t>
            </a:r>
            <a:endParaRPr lang="en-US" altLang="zh-CN" dirty="0"/>
          </a:p>
          <a:p>
            <a:pPr marL="342900" indent="-342900">
              <a:buFont typeface="Wingdings" panose="05000000000000000000" pitchFamily="2" charset="2"/>
              <a:buAutoNum type="arabicPeriod"/>
            </a:pPr>
            <a:r>
              <a:rPr lang="zh-CN" altLang="en-US" sz="1500" dirty="0">
                <a:solidFill>
                  <a:schemeClr val="accent1"/>
                </a:solidFill>
              </a:rPr>
              <a:t>添加原料、子菜谱；</a:t>
            </a:r>
            <a:endParaRPr lang="en-US" altLang="zh-CN" sz="1500" dirty="0">
              <a:solidFill>
                <a:schemeClr val="accent1"/>
              </a:solidFill>
            </a:endParaRPr>
          </a:p>
          <a:p>
            <a:pPr marL="342900" indent="-342900">
              <a:buFont typeface="Wingdings" panose="05000000000000000000" pitchFamily="2" charset="2"/>
              <a:buAutoNum type="arabicPeriod"/>
            </a:pPr>
            <a:r>
              <a:rPr lang="zh-CN" altLang="en-US" sz="1500" dirty="0">
                <a:solidFill>
                  <a:schemeClr val="accent1"/>
                </a:solidFill>
              </a:rPr>
              <a:t>编写制售要点、烹调程序，保存菜谱；</a:t>
            </a:r>
          </a:p>
          <a:p>
            <a:pPr marL="342900" indent="-342900">
              <a:buFont typeface="Wingdings" panose="05000000000000000000" pitchFamily="2" charset="2"/>
              <a:buAutoNum type="arabicPeriod"/>
            </a:pPr>
            <a:endParaRPr lang="zh-CN" altLang="en-US" sz="1500" dirty="0">
              <a:solidFill>
                <a:schemeClr val="accent1"/>
              </a:solidFill>
            </a:endParaRPr>
          </a:p>
          <a:p>
            <a:pPr marL="342900" indent="-342900">
              <a:buFont typeface="Wingdings" panose="05000000000000000000" pitchFamily="2" charset="2"/>
              <a:buAutoNum type="arabicPeriod"/>
            </a:pPr>
            <a:endParaRPr lang="zh-CN" altLang="en-US" dirty="0"/>
          </a:p>
          <a:p>
            <a:pPr marL="342900" indent="-342900">
              <a:buAutoNum type="arabicPeriod"/>
            </a:pPr>
            <a:endParaRPr lang="zh-CN" altLang="en-US" dirty="0"/>
          </a:p>
          <a:p>
            <a:pPr marL="0" indent="0">
              <a:buNone/>
            </a:pPr>
            <a:endParaRPr lang="en-US" noProof="0" dirty="0"/>
          </a:p>
        </p:txBody>
      </p:sp>
      <p:sp>
        <p:nvSpPr>
          <p:cNvPr id="2" name="Title 1"/>
          <p:cNvSpPr>
            <a:spLocks noGrp="1"/>
          </p:cNvSpPr>
          <p:nvPr>
            <p:ph type="title"/>
          </p:nvPr>
        </p:nvSpPr>
        <p:spPr/>
        <p:txBody>
          <a:bodyPr>
            <a:normAutofit/>
          </a:bodyPr>
          <a:lstStyle/>
          <a:p>
            <a:r>
              <a:rPr lang="zh-CN" altLang="en-US" sz="2400" dirty="0"/>
              <a:t>每日食品成本预估</a:t>
            </a:r>
            <a:endParaRPr lang="en-US" sz="2400" noProof="0" dirty="0"/>
          </a:p>
        </p:txBody>
      </p:sp>
      <p:sp>
        <p:nvSpPr>
          <p:cNvPr id="8" name="Slide Number Placeholder 7"/>
          <p:cNvSpPr>
            <a:spLocks noGrp="1"/>
          </p:cNvSpPr>
          <p:nvPr>
            <p:ph type="sldNum" sz="quarter" idx="16"/>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E917DE0E-AFB1-41FD-BC35-27DB61CA125F}" type="slidenum">
              <a:rPr kumimoji="0" lang="en-AU" sz="600" b="1" i="0" u="none" strike="noStrike" kern="1200" cap="none" spc="0" normalizeH="0" baseline="0" noProof="0" smtClean="0">
                <a:ln>
                  <a:noFill/>
                </a:ln>
                <a:solidFill>
                  <a:srgbClr val="2A295C"/>
                </a:solidFill>
                <a:effectLst/>
                <a:uLnTx/>
                <a:uFillTx/>
                <a:latin typeface="Arial"/>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81</a:t>
            </a:fld>
            <a:endParaRPr kumimoji="0" lang="en-AU" sz="600" b="1" i="0" u="none" strike="noStrike" kern="1200" cap="none" spc="0" normalizeH="0" baseline="0" noProof="0" dirty="0">
              <a:ln>
                <a:noFill/>
              </a:ln>
              <a:solidFill>
                <a:srgbClr val="2A295C"/>
              </a:solidFill>
              <a:effectLst/>
              <a:uLnTx/>
              <a:uFillTx/>
              <a:latin typeface="Arial"/>
              <a:ea typeface="+mn-ea"/>
              <a:cs typeface="+mn-cs"/>
            </a:endParaRPr>
          </a:p>
        </p:txBody>
      </p:sp>
      <p:grpSp>
        <p:nvGrpSpPr>
          <p:cNvPr id="26" name="Group 19">
            <a:extLst>
              <a:ext uri="{FF2B5EF4-FFF2-40B4-BE49-F238E27FC236}">
                <a16:creationId xmlns:a16="http://schemas.microsoft.com/office/drawing/2014/main" id="{A1CA7C19-6DA0-4EC6-8900-CB9A7412BB53}"/>
              </a:ext>
            </a:extLst>
          </p:cNvPr>
          <p:cNvGrpSpPr/>
          <p:nvPr/>
        </p:nvGrpSpPr>
        <p:grpSpPr>
          <a:xfrm>
            <a:off x="471487" y="2283718"/>
            <a:ext cx="2948385" cy="1862566"/>
            <a:chOff x="394244" y="3111218"/>
            <a:chExt cx="4316232" cy="2629919"/>
          </a:xfrm>
        </p:grpSpPr>
        <p:pic>
          <p:nvPicPr>
            <p:cNvPr id="27" name="Picture 3">
              <a:extLst>
                <a:ext uri="{FF2B5EF4-FFF2-40B4-BE49-F238E27FC236}">
                  <a16:creationId xmlns:a16="http://schemas.microsoft.com/office/drawing/2014/main" id="{EDC98F89-3668-4977-A585-B6E9C298CE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4244" y="3111218"/>
              <a:ext cx="4316232" cy="262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37">
              <a:extLst>
                <a:ext uri="{FF2B5EF4-FFF2-40B4-BE49-F238E27FC236}">
                  <a16:creationId xmlns:a16="http://schemas.microsoft.com/office/drawing/2014/main" id="{1C6F01AE-94C9-47FD-B850-BB0B2909562C}"/>
                </a:ext>
              </a:extLst>
            </p:cNvPr>
            <p:cNvSpPr/>
            <p:nvPr/>
          </p:nvSpPr>
          <p:spPr bwMode="auto">
            <a:xfrm>
              <a:off x="1940107" y="3800723"/>
              <a:ext cx="612253" cy="294199"/>
            </a:xfrm>
            <a:prstGeom prst="roundRect">
              <a:avLst/>
            </a:prstGeom>
            <a:noFill/>
            <a:ln w="34925" cap="flat" cmpd="sng" algn="ctr">
              <a:solidFill>
                <a:srgbClr val="FF0000"/>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800" b="1" i="0" u="none" strike="noStrike" kern="1200" cap="none" spc="0" normalizeH="0" baseline="0" noProof="0" dirty="0">
                <a:ln>
                  <a:noFill/>
                </a:ln>
                <a:solidFill>
                  <a:srgbClr val="FF0000"/>
                </a:solidFill>
                <a:effectLst/>
                <a:uLnTx/>
                <a:uFillTx/>
                <a:latin typeface="Arial" charset="0"/>
                <a:ea typeface="黑体" panose="02010609060101010101" pitchFamily="49" charset="-122"/>
                <a:cs typeface="+mn-cs"/>
              </a:endParaRPr>
            </a:p>
          </p:txBody>
        </p:sp>
      </p:grpSp>
      <p:pic>
        <p:nvPicPr>
          <p:cNvPr id="4" name="图片 3">
            <a:extLst>
              <a:ext uri="{FF2B5EF4-FFF2-40B4-BE49-F238E27FC236}">
                <a16:creationId xmlns:a16="http://schemas.microsoft.com/office/drawing/2014/main" id="{12CF6B8D-11D3-4DA7-9435-646B18D79177}"/>
              </a:ext>
            </a:extLst>
          </p:cNvPr>
          <p:cNvPicPr>
            <a:picLocks noChangeAspect="1"/>
          </p:cNvPicPr>
          <p:nvPr/>
        </p:nvPicPr>
        <p:blipFill rotWithShape="1">
          <a:blip r:embed="rId3"/>
          <a:srcRect b="13369"/>
          <a:stretch/>
        </p:blipFill>
        <p:spPr>
          <a:xfrm>
            <a:off x="478870" y="3396296"/>
            <a:ext cx="3903697" cy="1669894"/>
          </a:xfrm>
          <a:prstGeom prst="rect">
            <a:avLst/>
          </a:prstGeom>
        </p:spPr>
      </p:pic>
      <p:pic>
        <p:nvPicPr>
          <p:cNvPr id="6" name="图片 5">
            <a:extLst>
              <a:ext uri="{FF2B5EF4-FFF2-40B4-BE49-F238E27FC236}">
                <a16:creationId xmlns:a16="http://schemas.microsoft.com/office/drawing/2014/main" id="{BF633AF4-FD2A-47DE-95BD-4002203639BA}"/>
              </a:ext>
            </a:extLst>
          </p:cNvPr>
          <p:cNvPicPr>
            <a:picLocks noChangeAspect="1"/>
          </p:cNvPicPr>
          <p:nvPr/>
        </p:nvPicPr>
        <p:blipFill>
          <a:blip r:embed="rId4"/>
          <a:stretch>
            <a:fillRect/>
          </a:stretch>
        </p:blipFill>
        <p:spPr>
          <a:xfrm>
            <a:off x="4767064" y="964411"/>
            <a:ext cx="3903697" cy="1853794"/>
          </a:xfrm>
          <a:prstGeom prst="rect">
            <a:avLst/>
          </a:prstGeom>
        </p:spPr>
      </p:pic>
      <p:pic>
        <p:nvPicPr>
          <p:cNvPr id="7" name="图片 6">
            <a:extLst>
              <a:ext uri="{FF2B5EF4-FFF2-40B4-BE49-F238E27FC236}">
                <a16:creationId xmlns:a16="http://schemas.microsoft.com/office/drawing/2014/main" id="{5643B638-78A4-44E2-8FBA-063F5C1A184C}"/>
              </a:ext>
            </a:extLst>
          </p:cNvPr>
          <p:cNvPicPr>
            <a:picLocks noChangeAspect="1"/>
          </p:cNvPicPr>
          <p:nvPr/>
        </p:nvPicPr>
        <p:blipFill>
          <a:blip r:embed="rId5"/>
          <a:stretch>
            <a:fillRect/>
          </a:stretch>
        </p:blipFill>
        <p:spPr>
          <a:xfrm>
            <a:off x="4611641" y="2818205"/>
            <a:ext cx="4214541" cy="1984797"/>
          </a:xfrm>
          <a:prstGeom prst="rect">
            <a:avLst/>
          </a:prstGeom>
        </p:spPr>
      </p:pic>
    </p:spTree>
    <p:extLst>
      <p:ext uri="{BB962C8B-B14F-4D97-AF65-F5344CB8AC3E}">
        <p14:creationId xmlns:p14="http://schemas.microsoft.com/office/powerpoint/2010/main" val="32883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6" name="Footer Placeholder 15"/>
          <p:cNvSpPr>
            <a:spLocks noGrp="1"/>
          </p:cNvSpPr>
          <p:nvPr>
            <p:ph type="ftr" sz="quarter" idx="16"/>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2A295C"/>
                </a:solidFill>
                <a:effectLst/>
                <a:uLnTx/>
                <a:uFillTx/>
                <a:latin typeface="Arial"/>
                <a:ea typeface="+mn-ea"/>
                <a:cs typeface="+mn-cs"/>
              </a:rPr>
              <a:t>Month 00, YYYY - Title of presentation</a:t>
            </a:r>
            <a:endParaRPr kumimoji="0" lang="en-AU" sz="600" b="0" i="0" u="none" strike="noStrike" kern="1200" cap="none" spc="0" normalizeH="0" baseline="0" noProof="0" dirty="0">
              <a:ln>
                <a:noFill/>
              </a:ln>
              <a:solidFill>
                <a:srgbClr val="2A295C"/>
              </a:solidFill>
              <a:effectLst/>
              <a:uLnTx/>
              <a:uFillTx/>
              <a:latin typeface="Arial"/>
              <a:ea typeface="+mn-ea"/>
              <a:cs typeface="+mn-cs"/>
            </a:endParaRPr>
          </a:p>
        </p:txBody>
      </p:sp>
      <p:sp>
        <p:nvSpPr>
          <p:cNvPr id="49" name="Slide Number Placeholder 48"/>
          <p:cNvSpPr>
            <a:spLocks noGrp="1"/>
          </p:cNvSpPr>
          <p:nvPr>
            <p:ph type="sldNum" sz="quarter" idx="17"/>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E917DE0E-AFB1-41FD-BC35-27DB61CA125F}" type="slidenum">
              <a:rPr kumimoji="0" lang="en-AU" sz="600" b="1" i="0" u="none" strike="noStrike" kern="1200" cap="none" spc="0" normalizeH="0" baseline="0" noProof="0" smtClean="0">
                <a:ln>
                  <a:noFill/>
                </a:ln>
                <a:solidFill>
                  <a:srgbClr val="2A295C"/>
                </a:solidFill>
                <a:effectLst/>
                <a:uLnTx/>
                <a:uFillTx/>
                <a:latin typeface="Arial"/>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82</a:t>
            </a:fld>
            <a:endParaRPr kumimoji="0" lang="en-AU" sz="600" b="1" i="0" u="none" strike="noStrike" kern="1200" cap="none" spc="0" normalizeH="0" baseline="0" noProof="0" dirty="0">
              <a:ln>
                <a:noFill/>
              </a:ln>
              <a:solidFill>
                <a:srgbClr val="2A295C"/>
              </a:solidFill>
              <a:effectLst/>
              <a:uLnTx/>
              <a:uFillTx/>
              <a:latin typeface="Arial"/>
              <a:ea typeface="+mn-ea"/>
              <a:cs typeface="+mn-cs"/>
            </a:endParaRPr>
          </a:p>
        </p:txBody>
      </p:sp>
      <p:sp>
        <p:nvSpPr>
          <p:cNvPr id="27" name="文本框 26">
            <a:extLst>
              <a:ext uri="{FF2B5EF4-FFF2-40B4-BE49-F238E27FC236}">
                <a16:creationId xmlns:a16="http://schemas.microsoft.com/office/drawing/2014/main" id="{F67688DB-0311-4338-9B04-331777B51689}"/>
              </a:ext>
            </a:extLst>
          </p:cNvPr>
          <p:cNvSpPr txBox="1"/>
          <p:nvPr/>
        </p:nvSpPr>
        <p:spPr>
          <a:xfrm>
            <a:off x="435819" y="1166514"/>
            <a:ext cx="4572000" cy="646331"/>
          </a:xfrm>
          <a:prstGeom prst="rect">
            <a:avLst/>
          </a:prstGeom>
          <a:noFill/>
        </p:spPr>
        <p:txBody>
          <a:bodyPr wrap="square">
            <a:spAutoFit/>
          </a:bodyPr>
          <a:lstStyle/>
          <a:p>
            <a:pPr marL="0" marR="0" lvl="0" indent="0" algn="l" defTabSz="816373" rtl="0" eaLnBrk="1" fontAlgn="auto" latinLnBrk="0" hangingPunct="1">
              <a:lnSpc>
                <a:spcPct val="100000"/>
              </a:lnSpc>
              <a:spcBef>
                <a:spcPts val="600"/>
              </a:spcBef>
              <a:spcAft>
                <a:spcPts val="0"/>
              </a:spcAft>
              <a:buClr>
                <a:srgbClr val="FF0000"/>
              </a:buClr>
              <a:buSzTx/>
              <a:buFontTx/>
              <a:buNone/>
              <a:tabLst/>
              <a:defRPr/>
            </a:pPr>
            <a:r>
              <a:rPr kumimoji="0" lang="zh-CN" altLang="en-US" sz="1600" b="1"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如何新建每日预估？</a:t>
            </a:r>
            <a:endParaRPr kumimoji="0" lang="en-US" altLang="zh-CN" sz="1600" b="1"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00000"/>
              </a:lnSpc>
              <a:spcBef>
                <a:spcPts val="600"/>
              </a:spcBef>
              <a:spcAft>
                <a:spcPts val="0"/>
              </a:spcAft>
              <a:buClr>
                <a:srgbClr val="FF0000"/>
              </a:buClr>
              <a:buSzTx/>
              <a:buFontTx/>
              <a:buNone/>
              <a:tabLst/>
              <a:defRPr/>
            </a:pPr>
            <a:r>
              <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1. </a:t>
            </a:r>
            <a:r>
              <a:rPr kumimoji="0" lang="zh-CN" altLang="en-US"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点击新建按钮</a:t>
            </a:r>
          </a:p>
        </p:txBody>
      </p:sp>
      <p:grpSp>
        <p:nvGrpSpPr>
          <p:cNvPr id="12" name="Group 38">
            <a:extLst>
              <a:ext uri="{FF2B5EF4-FFF2-40B4-BE49-F238E27FC236}">
                <a16:creationId xmlns:a16="http://schemas.microsoft.com/office/drawing/2014/main" id="{449725EC-409D-49B7-85D6-1C6669D74BFC}"/>
              </a:ext>
            </a:extLst>
          </p:cNvPr>
          <p:cNvGrpSpPr/>
          <p:nvPr/>
        </p:nvGrpSpPr>
        <p:grpSpPr>
          <a:xfrm>
            <a:off x="539552" y="2001856"/>
            <a:ext cx="3384376" cy="1650014"/>
            <a:chOff x="-63440" y="3017629"/>
            <a:chExt cx="9370399" cy="2933465"/>
          </a:xfrm>
        </p:grpSpPr>
        <p:pic>
          <p:nvPicPr>
            <p:cNvPr id="13" name="图片 8">
              <a:extLst>
                <a:ext uri="{FF2B5EF4-FFF2-40B4-BE49-F238E27FC236}">
                  <a16:creationId xmlns:a16="http://schemas.microsoft.com/office/drawing/2014/main" id="{904ADFC4-F945-4658-B4F4-251F60A49AD1}"/>
                </a:ext>
              </a:extLst>
            </p:cNvPr>
            <p:cNvPicPr>
              <a:picLocks noChangeAspect="1"/>
            </p:cNvPicPr>
            <p:nvPr/>
          </p:nvPicPr>
          <p:blipFill rotWithShape="1">
            <a:blip r:embed="rId2">
              <a:extLst>
                <a:ext uri="{28A0092B-C50C-407E-A947-70E740481C1C}">
                  <a14:useLocalDpi xmlns:a14="http://schemas.microsoft.com/office/drawing/2010/main" val="0"/>
                </a:ext>
              </a:extLst>
            </a:blip>
            <a:srcRect b="25878"/>
            <a:stretch/>
          </p:blipFill>
          <p:spPr>
            <a:xfrm>
              <a:off x="-63440" y="3017629"/>
              <a:ext cx="9370399" cy="2933465"/>
            </a:xfrm>
            <a:prstGeom prst="rect">
              <a:avLst/>
            </a:prstGeom>
          </p:spPr>
        </p:pic>
        <p:sp>
          <p:nvSpPr>
            <p:cNvPr id="14" name="圆角矩形 9">
              <a:extLst>
                <a:ext uri="{FF2B5EF4-FFF2-40B4-BE49-F238E27FC236}">
                  <a16:creationId xmlns:a16="http://schemas.microsoft.com/office/drawing/2014/main" id="{76F11872-62B8-4987-B5AA-9D7085E3B3F3}"/>
                </a:ext>
              </a:extLst>
            </p:cNvPr>
            <p:cNvSpPr/>
            <p:nvPr/>
          </p:nvSpPr>
          <p:spPr bwMode="auto">
            <a:xfrm>
              <a:off x="2378075" y="4049196"/>
              <a:ext cx="749300" cy="279400"/>
            </a:xfrm>
            <a:prstGeom prst="roundRect">
              <a:avLst/>
            </a:prstGeom>
            <a:noFill/>
            <a:ln w="34925" cap="flat" cmpd="sng" algn="ctr">
              <a:solidFill>
                <a:srgbClr val="FF0000"/>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800" b="1" i="0" u="none" strike="noStrike" kern="1200" cap="none" spc="0" normalizeH="0" baseline="0" noProof="0" dirty="0">
                <a:ln>
                  <a:noFill/>
                </a:ln>
                <a:solidFill>
                  <a:srgbClr val="FF0000"/>
                </a:solidFill>
                <a:effectLst/>
                <a:uLnTx/>
                <a:uFillTx/>
                <a:latin typeface="Arial" charset="0"/>
                <a:ea typeface="黑体" panose="02010609060101010101" pitchFamily="49" charset="-122"/>
                <a:cs typeface="+mn-cs"/>
              </a:endParaRPr>
            </a:p>
          </p:txBody>
        </p:sp>
        <p:sp>
          <p:nvSpPr>
            <p:cNvPr id="15" name="TextBox 55">
              <a:extLst>
                <a:ext uri="{FF2B5EF4-FFF2-40B4-BE49-F238E27FC236}">
                  <a16:creationId xmlns:a16="http://schemas.microsoft.com/office/drawing/2014/main" id="{C4578A24-495A-44E2-9EAC-45521837F97E}"/>
                </a:ext>
              </a:extLst>
            </p:cNvPr>
            <p:cNvSpPr txBox="1"/>
            <p:nvPr/>
          </p:nvSpPr>
          <p:spPr>
            <a:xfrm>
              <a:off x="2023293" y="3779275"/>
              <a:ext cx="342900" cy="307777"/>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①</a:t>
              </a:r>
            </a:p>
          </p:txBody>
        </p:sp>
      </p:grpSp>
      <p:sp>
        <p:nvSpPr>
          <p:cNvPr id="11" name="Title 3">
            <a:extLst>
              <a:ext uri="{FF2B5EF4-FFF2-40B4-BE49-F238E27FC236}">
                <a16:creationId xmlns:a16="http://schemas.microsoft.com/office/drawing/2014/main" id="{F05B18BE-076E-4807-AF62-D75983DBC7A1}"/>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pPr marL="0" marR="0" lvl="0" indent="0" algn="l" defTabSz="816373"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a:ln>
                  <a:noFill/>
                </a:ln>
                <a:solidFill>
                  <a:srgbClr val="2A295C"/>
                </a:solidFill>
                <a:effectLst/>
                <a:uLnTx/>
                <a:uFillTx/>
                <a:latin typeface="Arial"/>
                <a:ea typeface="黑体" panose="02010609060101010101" pitchFamily="49" charset="-122"/>
                <a:cs typeface="+mj-cs"/>
              </a:rPr>
              <a:t>每日食品成本预估</a:t>
            </a:r>
            <a:endParaRPr kumimoji="0" lang="en-US" sz="2000" b="1" i="0" u="none" strike="noStrike" kern="1200" cap="none" spc="0" normalizeH="0" baseline="0" noProof="0" dirty="0">
              <a:ln>
                <a:noFill/>
              </a:ln>
              <a:solidFill>
                <a:srgbClr val="2A295C"/>
              </a:solidFill>
              <a:effectLst/>
              <a:uLnTx/>
              <a:uFillTx/>
              <a:latin typeface="Arial"/>
              <a:ea typeface="+mj-ea"/>
              <a:cs typeface="+mj-cs"/>
            </a:endParaRPr>
          </a:p>
        </p:txBody>
      </p:sp>
      <p:sp>
        <p:nvSpPr>
          <p:cNvPr id="18" name="文本框 17">
            <a:extLst>
              <a:ext uri="{FF2B5EF4-FFF2-40B4-BE49-F238E27FC236}">
                <a16:creationId xmlns:a16="http://schemas.microsoft.com/office/drawing/2014/main" id="{71E01839-0CA4-41CB-883B-77E3454896B5}"/>
              </a:ext>
            </a:extLst>
          </p:cNvPr>
          <p:cNvSpPr txBox="1"/>
          <p:nvPr/>
        </p:nvSpPr>
        <p:spPr>
          <a:xfrm>
            <a:off x="5220072" y="1489680"/>
            <a:ext cx="4572000" cy="323165"/>
          </a:xfrm>
          <a:prstGeom prst="rect">
            <a:avLst/>
          </a:prstGeom>
          <a:noFill/>
        </p:spPr>
        <p:txBody>
          <a:bodyPr wrap="square">
            <a:spAutoFit/>
          </a:bodyPr>
          <a:lstStyle/>
          <a:p>
            <a:pPr marL="0" marR="0" lvl="0" indent="0" algn="l" defTabSz="816373" rtl="0" eaLnBrk="1" fontAlgn="auto" latinLnBrk="0" hangingPunct="1">
              <a:lnSpc>
                <a:spcPct val="100000"/>
              </a:lnSpc>
              <a:spcBef>
                <a:spcPts val="600"/>
              </a:spcBef>
              <a:spcAft>
                <a:spcPts val="0"/>
              </a:spcAft>
              <a:buClr>
                <a:srgbClr val="FF0000"/>
              </a:buClr>
              <a:buSzTx/>
              <a:buFontTx/>
              <a:buNone/>
              <a:tabLst/>
              <a:defRPr/>
            </a:pPr>
            <a:r>
              <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2. </a:t>
            </a:r>
            <a:r>
              <a:rPr kumimoji="0" lang="zh-CN" altLang="en-US"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选择新建时间后点击新建</a:t>
            </a:r>
          </a:p>
        </p:txBody>
      </p:sp>
      <p:grpSp>
        <p:nvGrpSpPr>
          <p:cNvPr id="19" name="Group 32">
            <a:extLst>
              <a:ext uri="{FF2B5EF4-FFF2-40B4-BE49-F238E27FC236}">
                <a16:creationId xmlns:a16="http://schemas.microsoft.com/office/drawing/2014/main" id="{13EB0D4D-5053-4268-B4CB-9B3F2969BA8B}"/>
              </a:ext>
            </a:extLst>
          </p:cNvPr>
          <p:cNvGrpSpPr/>
          <p:nvPr/>
        </p:nvGrpSpPr>
        <p:grpSpPr>
          <a:xfrm>
            <a:off x="5038555" y="1986249"/>
            <a:ext cx="3528392" cy="1505998"/>
            <a:chOff x="4155861" y="5204655"/>
            <a:chExt cx="3048426" cy="809738"/>
          </a:xfrm>
        </p:grpSpPr>
        <p:pic>
          <p:nvPicPr>
            <p:cNvPr id="20" name="图片 15">
              <a:extLst>
                <a:ext uri="{FF2B5EF4-FFF2-40B4-BE49-F238E27FC236}">
                  <a16:creationId xmlns:a16="http://schemas.microsoft.com/office/drawing/2014/main" id="{EDEB3AFE-4B1F-410F-8336-981BDDC94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861" y="5204655"/>
              <a:ext cx="3048426" cy="809738"/>
            </a:xfrm>
            <a:prstGeom prst="rect">
              <a:avLst/>
            </a:prstGeom>
          </p:spPr>
        </p:pic>
        <p:sp>
          <p:nvSpPr>
            <p:cNvPr id="21" name="TextBox 7">
              <a:extLst>
                <a:ext uri="{FF2B5EF4-FFF2-40B4-BE49-F238E27FC236}">
                  <a16:creationId xmlns:a16="http://schemas.microsoft.com/office/drawing/2014/main" id="{21B63236-65FD-4FA5-85CE-95F9D5142BD6}"/>
                </a:ext>
              </a:extLst>
            </p:cNvPr>
            <p:cNvSpPr txBox="1"/>
            <p:nvPr/>
          </p:nvSpPr>
          <p:spPr>
            <a:xfrm>
              <a:off x="4959665" y="5353342"/>
              <a:ext cx="301626" cy="307777"/>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②</a:t>
              </a:r>
            </a:p>
          </p:txBody>
        </p:sp>
        <p:sp>
          <p:nvSpPr>
            <p:cNvPr id="22" name="圆角矩形 18">
              <a:extLst>
                <a:ext uri="{FF2B5EF4-FFF2-40B4-BE49-F238E27FC236}">
                  <a16:creationId xmlns:a16="http://schemas.microsoft.com/office/drawing/2014/main" id="{1029D00E-CAE7-409F-A128-38C425122465}"/>
                </a:ext>
              </a:extLst>
            </p:cNvPr>
            <p:cNvSpPr/>
            <p:nvPr/>
          </p:nvSpPr>
          <p:spPr bwMode="auto">
            <a:xfrm>
              <a:off x="5110479" y="5433353"/>
              <a:ext cx="2093808" cy="307777"/>
            </a:xfrm>
            <a:prstGeom prst="roundRect">
              <a:avLst/>
            </a:prstGeom>
            <a:noFill/>
            <a:ln w="34925" cap="flat" cmpd="sng" algn="ctr">
              <a:solidFill>
                <a:srgbClr val="FF0000"/>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800" b="1" i="0" u="none" strike="noStrike" kern="1200" cap="none" spc="0" normalizeH="0" baseline="0" noProof="0" dirty="0">
                <a:ln>
                  <a:noFill/>
                </a:ln>
                <a:solidFill>
                  <a:srgbClr val="FF0000"/>
                </a:solidFill>
                <a:effectLst/>
                <a:uLnTx/>
                <a:uFillTx/>
                <a:latin typeface="Arial" charset="0"/>
                <a:ea typeface="黑体" panose="02010609060101010101" pitchFamily="49" charset="-122"/>
                <a:cs typeface="+mn-cs"/>
              </a:endParaRPr>
            </a:p>
          </p:txBody>
        </p:sp>
      </p:grpSp>
    </p:spTree>
    <p:extLst>
      <p:ext uri="{BB962C8B-B14F-4D97-AF65-F5344CB8AC3E}">
        <p14:creationId xmlns:p14="http://schemas.microsoft.com/office/powerpoint/2010/main" val="250860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p:cNvSpPr>
            <a:spLocks noGrp="1"/>
          </p:cNvSpPr>
          <p:nvPr>
            <p:ph type="ftr" sz="quarter" idx="16"/>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2A295C"/>
                </a:solidFill>
                <a:effectLst/>
                <a:uLnTx/>
                <a:uFillTx/>
                <a:latin typeface="Arial"/>
                <a:ea typeface="+mn-ea"/>
                <a:cs typeface="+mn-cs"/>
              </a:rPr>
              <a:t>Month 00, YYYY - Title of presentation</a:t>
            </a:r>
            <a:endParaRPr kumimoji="0" lang="en-AU" sz="600" b="0" i="0" u="none" strike="noStrike" kern="1200" cap="none" spc="0" normalizeH="0" baseline="0" noProof="0" dirty="0">
              <a:ln>
                <a:noFill/>
              </a:ln>
              <a:solidFill>
                <a:srgbClr val="2A295C"/>
              </a:solidFill>
              <a:effectLst/>
              <a:uLnTx/>
              <a:uFillTx/>
              <a:latin typeface="Arial"/>
              <a:ea typeface="+mn-ea"/>
              <a:cs typeface="+mn-cs"/>
            </a:endParaRPr>
          </a:p>
        </p:txBody>
      </p:sp>
      <p:sp>
        <p:nvSpPr>
          <p:cNvPr id="49" name="Slide Number Placeholder 48"/>
          <p:cNvSpPr>
            <a:spLocks noGrp="1"/>
          </p:cNvSpPr>
          <p:nvPr>
            <p:ph type="sldNum" sz="quarter" idx="17"/>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E917DE0E-AFB1-41FD-BC35-27DB61CA125F}" type="slidenum">
              <a:rPr kumimoji="0" lang="en-AU" sz="600" b="1" i="0" u="none" strike="noStrike" kern="1200" cap="none" spc="0" normalizeH="0" baseline="0" noProof="0" smtClean="0">
                <a:ln>
                  <a:noFill/>
                </a:ln>
                <a:solidFill>
                  <a:srgbClr val="2A295C"/>
                </a:solidFill>
                <a:effectLst/>
                <a:uLnTx/>
                <a:uFillTx/>
                <a:latin typeface="Arial"/>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83</a:t>
            </a:fld>
            <a:endParaRPr kumimoji="0" lang="en-AU" sz="600" b="1" i="0" u="none" strike="noStrike" kern="1200" cap="none" spc="0" normalizeH="0" baseline="0" noProof="0" dirty="0">
              <a:ln>
                <a:noFill/>
              </a:ln>
              <a:solidFill>
                <a:srgbClr val="2A295C"/>
              </a:solidFill>
              <a:effectLst/>
              <a:uLnTx/>
              <a:uFillTx/>
              <a:latin typeface="Arial"/>
              <a:ea typeface="+mn-ea"/>
              <a:cs typeface="+mn-cs"/>
            </a:endParaRPr>
          </a:p>
        </p:txBody>
      </p:sp>
      <p:sp>
        <p:nvSpPr>
          <p:cNvPr id="27" name="文本框 26">
            <a:extLst>
              <a:ext uri="{FF2B5EF4-FFF2-40B4-BE49-F238E27FC236}">
                <a16:creationId xmlns:a16="http://schemas.microsoft.com/office/drawing/2014/main" id="{F67688DB-0311-4338-9B04-331777B51689}"/>
              </a:ext>
            </a:extLst>
          </p:cNvPr>
          <p:cNvSpPr txBox="1"/>
          <p:nvPr/>
        </p:nvSpPr>
        <p:spPr>
          <a:xfrm>
            <a:off x="432584" y="1089883"/>
            <a:ext cx="7379776" cy="1261884"/>
          </a:xfrm>
          <a:prstGeom prst="rect">
            <a:avLst/>
          </a:prstGeom>
          <a:noFill/>
        </p:spPr>
        <p:txBody>
          <a:bodyPr wrap="square">
            <a:spAutoFit/>
          </a:bodyPr>
          <a:lstStyle/>
          <a:p>
            <a:pPr marL="0" marR="0" lvl="0" indent="0" algn="l" defTabSz="816373" rtl="0" eaLnBrk="1" fontAlgn="auto" latinLnBrk="0" hangingPunct="1">
              <a:lnSpc>
                <a:spcPct val="100000"/>
              </a:lnSpc>
              <a:spcBef>
                <a:spcPts val="600"/>
              </a:spcBef>
              <a:spcAft>
                <a:spcPts val="0"/>
              </a:spcAft>
              <a:buClr>
                <a:srgbClr val="FF0000"/>
              </a:buClr>
              <a:buSzTx/>
              <a:buFontTx/>
              <a:buNone/>
              <a:tabLst/>
              <a:defRPr/>
            </a:pPr>
            <a:r>
              <a:rPr kumimoji="0" lang="zh-CN" altLang="en-US" sz="1600" b="1"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如何新建每日预估？</a:t>
            </a:r>
            <a:endParaRPr kumimoji="0" lang="en-US" altLang="zh-CN" sz="1600" b="1"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00000"/>
              </a:lnSpc>
              <a:spcBef>
                <a:spcPts val="600"/>
              </a:spcBef>
              <a:spcAft>
                <a:spcPts val="0"/>
              </a:spcAft>
              <a:buClr>
                <a:srgbClr val="FF0000"/>
              </a:buClr>
              <a:buSzTx/>
              <a:buFontTx/>
              <a:buNone/>
              <a:tabLst/>
              <a:defRPr/>
            </a:pPr>
            <a:r>
              <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3.</a:t>
            </a:r>
            <a:r>
              <a:rPr kumimoji="0" lang="zh-CN" altLang="en-US"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 点击添加菜谱或物品、就餐人数、预估份数（如果是单点那么需要填写售价</a:t>
            </a:r>
            <a:r>
              <a:rPr kumimoji="0" lang="zh-CN" altLang="en-US" sz="15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a:t>
            </a:r>
            <a:r>
              <a:rPr kumimoji="0" lang="en-US" altLang="zh-CN" sz="15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a:t>
            </a:r>
          </a:p>
          <a:p>
            <a:pPr marL="0" marR="0" lvl="0" indent="0" algn="l" defTabSz="816373" rtl="0" eaLnBrk="1" fontAlgn="auto" latinLnBrk="0" hangingPunct="1">
              <a:lnSpc>
                <a:spcPct val="100000"/>
              </a:lnSpc>
              <a:spcBef>
                <a:spcPts val="600"/>
              </a:spcBef>
              <a:spcAft>
                <a:spcPts val="0"/>
              </a:spcAft>
              <a:buClr>
                <a:srgbClr val="FF0000"/>
              </a:buClr>
              <a:buSzTx/>
              <a:buFontTx/>
              <a:buNone/>
              <a:tabLst/>
              <a:defRPr/>
            </a:pPr>
            <a:r>
              <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4. </a:t>
            </a:r>
            <a:r>
              <a:rPr kumimoji="0" lang="zh-CN" altLang="en-US"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点击“保存”；</a:t>
            </a:r>
            <a:endPar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0" marR="0" lvl="0" indent="0" algn="l" defTabSz="816373" rtl="0" eaLnBrk="1" fontAlgn="auto" latinLnBrk="0" hangingPunct="1">
              <a:lnSpc>
                <a:spcPct val="100000"/>
              </a:lnSpc>
              <a:spcBef>
                <a:spcPts val="600"/>
              </a:spcBef>
              <a:spcAft>
                <a:spcPts val="0"/>
              </a:spcAft>
              <a:buClr>
                <a:srgbClr val="FF0000"/>
              </a:buClr>
              <a:buSzTx/>
              <a:buFontTx/>
              <a:buNone/>
              <a:tabLst/>
              <a:defRPr/>
            </a:pPr>
            <a:r>
              <a:rPr kumimoji="0" lang="en-US" altLang="zh-CN"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5. </a:t>
            </a:r>
            <a:r>
              <a:rPr kumimoji="0" lang="zh-CN" altLang="en-US" sz="15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点击“提交且生成采购申请”；</a:t>
            </a:r>
          </a:p>
        </p:txBody>
      </p:sp>
      <p:sp>
        <p:nvSpPr>
          <p:cNvPr id="9" name="Title 9">
            <a:extLst>
              <a:ext uri="{FF2B5EF4-FFF2-40B4-BE49-F238E27FC236}">
                <a16:creationId xmlns:a16="http://schemas.microsoft.com/office/drawing/2014/main" id="{81920298-2379-4777-94AB-0CEDED4F44FB}"/>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1" name="Title 3">
            <a:extLst>
              <a:ext uri="{FF2B5EF4-FFF2-40B4-BE49-F238E27FC236}">
                <a16:creationId xmlns:a16="http://schemas.microsoft.com/office/drawing/2014/main" id="{C886337F-61C7-448A-80DD-37EB11BB9AE6}"/>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pPr marL="0" marR="0" lvl="0" indent="0" algn="l" defTabSz="816373"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a:ln>
                  <a:noFill/>
                </a:ln>
                <a:solidFill>
                  <a:srgbClr val="2A295C"/>
                </a:solidFill>
                <a:effectLst/>
                <a:uLnTx/>
                <a:uFillTx/>
                <a:latin typeface="Arial"/>
                <a:ea typeface="黑体" panose="02010609060101010101" pitchFamily="49" charset="-122"/>
                <a:cs typeface="+mj-cs"/>
              </a:rPr>
              <a:t>每日食品成本预估</a:t>
            </a:r>
            <a:endParaRPr kumimoji="0" lang="en-US" sz="2000" b="1" i="0" u="none" strike="noStrike" kern="1200" cap="none" spc="0" normalizeH="0" baseline="0" noProof="0" dirty="0">
              <a:ln>
                <a:noFill/>
              </a:ln>
              <a:solidFill>
                <a:srgbClr val="2A295C"/>
              </a:solidFill>
              <a:effectLst/>
              <a:uLnTx/>
              <a:uFillTx/>
              <a:latin typeface="Arial"/>
              <a:ea typeface="+mj-ea"/>
              <a:cs typeface="+mj-cs"/>
            </a:endParaRPr>
          </a:p>
        </p:txBody>
      </p:sp>
      <p:grpSp>
        <p:nvGrpSpPr>
          <p:cNvPr id="4" name="组合 3">
            <a:extLst>
              <a:ext uri="{FF2B5EF4-FFF2-40B4-BE49-F238E27FC236}">
                <a16:creationId xmlns:a16="http://schemas.microsoft.com/office/drawing/2014/main" id="{AD2CADEF-FB50-4C5A-9FEF-DE6828140E8A}"/>
              </a:ext>
            </a:extLst>
          </p:cNvPr>
          <p:cNvGrpSpPr/>
          <p:nvPr/>
        </p:nvGrpSpPr>
        <p:grpSpPr>
          <a:xfrm>
            <a:off x="432584" y="2283718"/>
            <a:ext cx="7150663" cy="2417212"/>
            <a:chOff x="202853" y="2245880"/>
            <a:chExt cx="7150663" cy="2417212"/>
          </a:xfrm>
        </p:grpSpPr>
        <p:pic>
          <p:nvPicPr>
            <p:cNvPr id="2" name="图片 1">
              <a:extLst>
                <a:ext uri="{FF2B5EF4-FFF2-40B4-BE49-F238E27FC236}">
                  <a16:creationId xmlns:a16="http://schemas.microsoft.com/office/drawing/2014/main" id="{70EC8559-8C84-472C-8EF3-50D0BB4D4AB6}"/>
                </a:ext>
              </a:extLst>
            </p:cNvPr>
            <p:cNvPicPr>
              <a:picLocks noChangeAspect="1"/>
            </p:cNvPicPr>
            <p:nvPr/>
          </p:nvPicPr>
          <p:blipFill>
            <a:blip r:embed="rId2"/>
            <a:stretch>
              <a:fillRect/>
            </a:stretch>
          </p:blipFill>
          <p:spPr>
            <a:xfrm>
              <a:off x="202853" y="2351767"/>
              <a:ext cx="7150663" cy="2311325"/>
            </a:xfrm>
            <a:prstGeom prst="rect">
              <a:avLst/>
            </a:prstGeom>
          </p:spPr>
        </p:pic>
        <p:sp>
          <p:nvSpPr>
            <p:cNvPr id="13" name="圆角矩形 18">
              <a:extLst>
                <a:ext uri="{FF2B5EF4-FFF2-40B4-BE49-F238E27FC236}">
                  <a16:creationId xmlns:a16="http://schemas.microsoft.com/office/drawing/2014/main" id="{69AA588F-8B5A-4273-9DE8-D6D83EB6E628}"/>
                </a:ext>
              </a:extLst>
            </p:cNvPr>
            <p:cNvSpPr/>
            <p:nvPr/>
          </p:nvSpPr>
          <p:spPr bwMode="auto">
            <a:xfrm>
              <a:off x="1187624" y="2505346"/>
              <a:ext cx="720080" cy="196571"/>
            </a:xfrm>
            <a:prstGeom prst="roundRect">
              <a:avLst>
                <a:gd name="adj" fmla="val 50000"/>
              </a:avLst>
            </a:prstGeom>
            <a:noFill/>
            <a:ln w="34925" cap="flat" cmpd="sng" algn="ctr">
              <a:solidFill>
                <a:srgbClr val="FF0000"/>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800" b="1" i="0" u="none" strike="noStrike" kern="1200" cap="none" spc="0" normalizeH="0" baseline="0" noProof="0" dirty="0">
                <a:ln>
                  <a:noFill/>
                </a:ln>
                <a:solidFill>
                  <a:srgbClr val="FF0000"/>
                </a:solidFill>
                <a:effectLst/>
                <a:uLnTx/>
                <a:uFillTx/>
                <a:latin typeface="Arial" charset="0"/>
                <a:ea typeface="黑体" panose="02010609060101010101" pitchFamily="49" charset="-122"/>
                <a:cs typeface="+mn-cs"/>
              </a:endParaRPr>
            </a:p>
          </p:txBody>
        </p:sp>
        <p:sp>
          <p:nvSpPr>
            <p:cNvPr id="14" name="TextBox 11">
              <a:extLst>
                <a:ext uri="{FF2B5EF4-FFF2-40B4-BE49-F238E27FC236}">
                  <a16:creationId xmlns:a16="http://schemas.microsoft.com/office/drawing/2014/main" id="{5BBEF282-B623-426E-9EA2-F46BCCEF313F}"/>
                </a:ext>
              </a:extLst>
            </p:cNvPr>
            <p:cNvSpPr txBox="1"/>
            <p:nvPr/>
          </p:nvSpPr>
          <p:spPr>
            <a:xfrm>
              <a:off x="951627" y="2308481"/>
              <a:ext cx="380013" cy="395378"/>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⑤</a:t>
              </a:r>
            </a:p>
          </p:txBody>
        </p:sp>
        <p:sp>
          <p:nvSpPr>
            <p:cNvPr id="15" name="圆角矩形 18">
              <a:extLst>
                <a:ext uri="{FF2B5EF4-FFF2-40B4-BE49-F238E27FC236}">
                  <a16:creationId xmlns:a16="http://schemas.microsoft.com/office/drawing/2014/main" id="{ED37A42B-D2B6-40CD-9B60-55C1660C28D9}"/>
                </a:ext>
              </a:extLst>
            </p:cNvPr>
            <p:cNvSpPr/>
            <p:nvPr/>
          </p:nvSpPr>
          <p:spPr bwMode="auto">
            <a:xfrm>
              <a:off x="827584" y="2505346"/>
              <a:ext cx="360040" cy="196571"/>
            </a:xfrm>
            <a:prstGeom prst="roundRect">
              <a:avLst>
                <a:gd name="adj" fmla="val 50000"/>
              </a:avLst>
            </a:prstGeom>
            <a:noFill/>
            <a:ln w="34925" cap="flat" cmpd="sng" algn="ctr">
              <a:solidFill>
                <a:srgbClr val="FF0000"/>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800" b="1" i="0" u="none" strike="noStrike" kern="1200" cap="none" spc="0" normalizeH="0" baseline="0" noProof="0" dirty="0">
                <a:ln>
                  <a:noFill/>
                </a:ln>
                <a:solidFill>
                  <a:srgbClr val="FF0000"/>
                </a:solidFill>
                <a:effectLst/>
                <a:uLnTx/>
                <a:uFillTx/>
                <a:latin typeface="Arial" charset="0"/>
                <a:ea typeface="黑体" panose="02010609060101010101" pitchFamily="49" charset="-122"/>
                <a:cs typeface="+mn-cs"/>
              </a:endParaRPr>
            </a:p>
          </p:txBody>
        </p:sp>
        <p:sp>
          <p:nvSpPr>
            <p:cNvPr id="17" name="TextBox 7">
              <a:extLst>
                <a:ext uri="{FF2B5EF4-FFF2-40B4-BE49-F238E27FC236}">
                  <a16:creationId xmlns:a16="http://schemas.microsoft.com/office/drawing/2014/main" id="{E4AA3137-633C-4BEA-8C50-5741B4957E24}"/>
                </a:ext>
              </a:extLst>
            </p:cNvPr>
            <p:cNvSpPr txBox="1"/>
            <p:nvPr/>
          </p:nvSpPr>
          <p:spPr>
            <a:xfrm>
              <a:off x="615710" y="2245880"/>
              <a:ext cx="442103" cy="233249"/>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④</a:t>
              </a:r>
            </a:p>
          </p:txBody>
        </p:sp>
      </p:grpSp>
    </p:spTree>
    <p:extLst>
      <p:ext uri="{BB962C8B-B14F-4D97-AF65-F5344CB8AC3E}">
        <p14:creationId xmlns:p14="http://schemas.microsoft.com/office/powerpoint/2010/main" val="409448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p:cNvSpPr>
            <a:spLocks noGrp="1"/>
          </p:cNvSpPr>
          <p:nvPr>
            <p:ph type="ftr" sz="quarter" idx="16"/>
          </p:nvPr>
        </p:nvSpPr>
        <p:spPr/>
        <p:txBody>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2A295C"/>
                </a:solidFill>
                <a:effectLst/>
                <a:uLnTx/>
                <a:uFillTx/>
                <a:latin typeface="Arial"/>
                <a:ea typeface="+mn-ea"/>
                <a:cs typeface="+mn-cs"/>
              </a:rPr>
              <a:t>Month 00, YYYY - Title of presentation</a:t>
            </a:r>
            <a:endParaRPr kumimoji="0" lang="en-AU" sz="600" b="0" i="0" u="none" strike="noStrike" kern="1200" cap="none" spc="0" normalizeH="0" baseline="0" noProof="0" dirty="0">
              <a:ln>
                <a:noFill/>
              </a:ln>
              <a:solidFill>
                <a:srgbClr val="2A295C"/>
              </a:solidFill>
              <a:effectLst/>
              <a:uLnTx/>
              <a:uFillTx/>
              <a:latin typeface="Arial"/>
              <a:ea typeface="+mn-ea"/>
              <a:cs typeface="+mn-cs"/>
            </a:endParaRPr>
          </a:p>
        </p:txBody>
      </p:sp>
      <p:sp>
        <p:nvSpPr>
          <p:cNvPr id="49" name="Slide Number Placeholder 48"/>
          <p:cNvSpPr>
            <a:spLocks noGrp="1"/>
          </p:cNvSpPr>
          <p:nvPr>
            <p:ph type="sldNum" sz="quarter" idx="17"/>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E917DE0E-AFB1-41FD-BC35-27DB61CA125F}" type="slidenum">
              <a:rPr kumimoji="0" lang="en-AU" sz="600" b="1" i="0" u="none" strike="noStrike" kern="1200" cap="none" spc="0" normalizeH="0" baseline="0" noProof="0" smtClean="0">
                <a:ln>
                  <a:noFill/>
                </a:ln>
                <a:solidFill>
                  <a:srgbClr val="2A295C"/>
                </a:solidFill>
                <a:effectLst/>
                <a:uLnTx/>
                <a:uFillTx/>
                <a:latin typeface="Arial"/>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84</a:t>
            </a:fld>
            <a:endParaRPr kumimoji="0" lang="en-AU" sz="600" b="1" i="0" u="none" strike="noStrike" kern="1200" cap="none" spc="0" normalizeH="0" baseline="0" noProof="0" dirty="0">
              <a:ln>
                <a:noFill/>
              </a:ln>
              <a:solidFill>
                <a:srgbClr val="2A295C"/>
              </a:solidFill>
              <a:effectLst/>
              <a:uLnTx/>
              <a:uFillTx/>
              <a:latin typeface="Arial"/>
              <a:ea typeface="+mn-ea"/>
              <a:cs typeface="+mn-cs"/>
            </a:endParaRPr>
          </a:p>
        </p:txBody>
      </p:sp>
      <p:sp>
        <p:nvSpPr>
          <p:cNvPr id="27" name="文本框 26">
            <a:extLst>
              <a:ext uri="{FF2B5EF4-FFF2-40B4-BE49-F238E27FC236}">
                <a16:creationId xmlns:a16="http://schemas.microsoft.com/office/drawing/2014/main" id="{F67688DB-0311-4338-9B04-331777B51689}"/>
              </a:ext>
            </a:extLst>
          </p:cNvPr>
          <p:cNvSpPr txBox="1"/>
          <p:nvPr/>
        </p:nvSpPr>
        <p:spPr>
          <a:xfrm>
            <a:off x="459410" y="768492"/>
            <a:ext cx="4572000" cy="1215717"/>
          </a:xfrm>
          <a:prstGeom prst="rect">
            <a:avLst/>
          </a:prstGeom>
          <a:noFill/>
        </p:spPr>
        <p:txBody>
          <a:bodyPr wrap="square">
            <a:spAutoFit/>
          </a:bodyPr>
          <a:lstStyle/>
          <a:p>
            <a:pPr marL="0" marR="0" lvl="0" indent="0" algn="l" defTabSz="816373" rtl="0" eaLnBrk="1" fontAlgn="auto" latinLnBrk="0" hangingPunct="1">
              <a:lnSpc>
                <a:spcPct val="100000"/>
              </a:lnSpc>
              <a:spcBef>
                <a:spcPts val="600"/>
              </a:spcBef>
              <a:spcAft>
                <a:spcPts val="0"/>
              </a:spcAft>
              <a:buClr>
                <a:srgbClr val="FF0000"/>
              </a:buClr>
              <a:buSzTx/>
              <a:buFontTx/>
              <a:buNone/>
              <a:tabLst/>
              <a:defRPr/>
            </a:pPr>
            <a:r>
              <a:rPr kumimoji="0" lang="zh-CN" altLang="en-US" sz="1600" b="1"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如何根据每日预估生成采购申请？</a:t>
            </a:r>
            <a:endParaRPr kumimoji="0" lang="en-US" altLang="zh-CN" sz="1600" b="1"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342900" marR="0" lvl="0" indent="-342900" algn="l" defTabSz="816373" rtl="0" eaLnBrk="1" fontAlgn="auto" latinLnBrk="0" hangingPunct="1">
              <a:lnSpc>
                <a:spcPct val="100000"/>
              </a:lnSpc>
              <a:spcBef>
                <a:spcPts val="600"/>
              </a:spcBef>
              <a:spcAft>
                <a:spcPts val="0"/>
              </a:spcAft>
              <a:buClr>
                <a:srgbClr val="FF0000"/>
              </a:buClr>
              <a:buSzTx/>
              <a:buFontTx/>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确定订购量和送货时间；</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342900" marR="0" lvl="0" indent="-342900" algn="l" defTabSz="816373" rtl="0" eaLnBrk="1" fontAlgn="auto" latinLnBrk="0" hangingPunct="1">
              <a:lnSpc>
                <a:spcPct val="100000"/>
              </a:lnSpc>
              <a:spcBef>
                <a:spcPts val="600"/>
              </a:spcBef>
              <a:spcAft>
                <a:spcPts val="0"/>
              </a:spcAft>
              <a:buClr>
                <a:srgbClr val="FF0000"/>
              </a:buClr>
              <a:buSzTx/>
              <a:buFontTx/>
              <a:buAutoNum type="arabicPeriod"/>
              <a:tabLst/>
              <a:defRPr/>
            </a:pPr>
            <a:r>
              <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rPr>
              <a:t>确认数据是否一致并提交预估；</a:t>
            </a:r>
            <a:endParaRPr kumimoji="0" lang="en-US" altLang="zh-CN"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a:p>
            <a:pPr marL="342900" marR="0" lvl="0" indent="-342900" algn="l" defTabSz="816373" rtl="0" eaLnBrk="1" fontAlgn="auto" latinLnBrk="0" hangingPunct="1">
              <a:lnSpc>
                <a:spcPct val="100000"/>
              </a:lnSpc>
              <a:spcBef>
                <a:spcPts val="600"/>
              </a:spcBef>
              <a:spcAft>
                <a:spcPts val="0"/>
              </a:spcAft>
              <a:buClr>
                <a:srgbClr val="FF0000"/>
              </a:buClr>
              <a:buSzTx/>
              <a:buFontTx/>
              <a:buAutoNum type="arabicPeriod"/>
              <a:tabLst/>
              <a:defRPr/>
            </a:pPr>
            <a:r>
              <a:rPr lang="zh-CN" altLang="en-US" sz="1400" dirty="0">
                <a:solidFill>
                  <a:srgbClr val="2A295C"/>
                </a:solidFill>
                <a:latin typeface="Arial"/>
                <a:ea typeface="黑体" panose="02010609060101010101" pitchFamily="49" charset="-122"/>
              </a:rPr>
              <a:t>提交后的预估转化成单内</a:t>
            </a:r>
            <a:r>
              <a:rPr lang="en-US" altLang="zh-CN" sz="1400" dirty="0">
                <a:solidFill>
                  <a:srgbClr val="2A295C"/>
                </a:solidFill>
                <a:latin typeface="Arial"/>
                <a:ea typeface="黑体" panose="02010609060101010101" pitchFamily="49" charset="-122"/>
              </a:rPr>
              <a:t>PR</a:t>
            </a:r>
            <a:r>
              <a:rPr lang="zh-CN" altLang="en-US" sz="1400" dirty="0">
                <a:solidFill>
                  <a:srgbClr val="2A295C"/>
                </a:solidFill>
                <a:latin typeface="Arial"/>
                <a:ea typeface="黑体" panose="02010609060101010101" pitchFamily="49" charset="-122"/>
              </a:rPr>
              <a:t>草稿</a:t>
            </a:r>
            <a:endParaRPr kumimoji="0" lang="zh-CN" altLang="en-US" sz="1400" b="0" i="0" u="none" strike="noStrike" kern="1200" cap="none" spc="0" normalizeH="0" baseline="0" noProof="0" dirty="0">
              <a:ln>
                <a:noFill/>
              </a:ln>
              <a:solidFill>
                <a:srgbClr val="2A295C"/>
              </a:solidFill>
              <a:effectLst/>
              <a:uLnTx/>
              <a:uFillTx/>
              <a:latin typeface="Arial"/>
              <a:ea typeface="黑体" panose="02010609060101010101" pitchFamily="49" charset="-122"/>
              <a:cs typeface="+mn-cs"/>
            </a:endParaRPr>
          </a:p>
        </p:txBody>
      </p:sp>
      <p:sp>
        <p:nvSpPr>
          <p:cNvPr id="9" name="Title 9">
            <a:extLst>
              <a:ext uri="{FF2B5EF4-FFF2-40B4-BE49-F238E27FC236}">
                <a16:creationId xmlns:a16="http://schemas.microsoft.com/office/drawing/2014/main" id="{192F34DF-6EC1-4292-84E6-971E73552DD8}"/>
              </a:ext>
            </a:extLst>
          </p:cNvPr>
          <p:cNvSpPr>
            <a:spLocks noGrp="1"/>
          </p:cNvSpPr>
          <p:nvPr>
            <p:ph type="title"/>
          </p:nvPr>
        </p:nvSpPr>
        <p:spPr>
          <a:xfrm>
            <a:off x="435819" y="332046"/>
            <a:ext cx="8205787" cy="406800"/>
          </a:xfrm>
        </p:spPr>
        <p:txBody>
          <a:bodyPr>
            <a:normAutofit fontScale="90000"/>
          </a:bodyPr>
          <a:lstStyle/>
          <a:p>
            <a:br>
              <a:rPr lang="zh-CN" altLang="en-US" dirty="0"/>
            </a:br>
            <a:endParaRPr lang="en-US" noProof="0" dirty="0"/>
          </a:p>
        </p:txBody>
      </p:sp>
      <p:sp>
        <p:nvSpPr>
          <p:cNvPr id="11" name="Title 3">
            <a:extLst>
              <a:ext uri="{FF2B5EF4-FFF2-40B4-BE49-F238E27FC236}">
                <a16:creationId xmlns:a16="http://schemas.microsoft.com/office/drawing/2014/main" id="{2F03EF43-1BB2-441F-ADA9-1337E050CA7E}"/>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pPr marL="0" marR="0" lvl="0" indent="0" algn="l" defTabSz="816373"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a:ln>
                  <a:noFill/>
                </a:ln>
                <a:solidFill>
                  <a:srgbClr val="2A295C"/>
                </a:solidFill>
                <a:effectLst/>
                <a:uLnTx/>
                <a:uFillTx/>
                <a:latin typeface="Arial"/>
                <a:ea typeface="黑体" panose="02010609060101010101" pitchFamily="49" charset="-122"/>
                <a:cs typeface="+mj-cs"/>
              </a:rPr>
              <a:t>每日食品成本预估</a:t>
            </a:r>
            <a:endParaRPr kumimoji="0" lang="en-US" sz="2000" b="1" i="0" u="none" strike="noStrike" kern="1200" cap="none" spc="0" normalizeH="0" baseline="0" noProof="0" dirty="0">
              <a:ln>
                <a:noFill/>
              </a:ln>
              <a:solidFill>
                <a:srgbClr val="2A295C"/>
              </a:solidFill>
              <a:effectLst/>
              <a:uLnTx/>
              <a:uFillTx/>
              <a:latin typeface="Arial"/>
              <a:ea typeface="+mj-ea"/>
              <a:cs typeface="+mj-cs"/>
            </a:endParaRPr>
          </a:p>
        </p:txBody>
      </p:sp>
      <p:pic>
        <p:nvPicPr>
          <p:cNvPr id="2" name="图片 1">
            <a:extLst>
              <a:ext uri="{FF2B5EF4-FFF2-40B4-BE49-F238E27FC236}">
                <a16:creationId xmlns:a16="http://schemas.microsoft.com/office/drawing/2014/main" id="{967BF6A2-276C-46AC-93ED-A783E9800CD5}"/>
              </a:ext>
            </a:extLst>
          </p:cNvPr>
          <p:cNvPicPr>
            <a:picLocks noChangeAspect="1"/>
          </p:cNvPicPr>
          <p:nvPr/>
        </p:nvPicPr>
        <p:blipFill rotWithShape="1">
          <a:blip r:embed="rId2"/>
          <a:srcRect l="1584" t="967" r="1390" b="27809"/>
          <a:stretch/>
        </p:blipFill>
        <p:spPr>
          <a:xfrm>
            <a:off x="435819" y="1901017"/>
            <a:ext cx="6917361" cy="1674848"/>
          </a:xfrm>
          <a:prstGeom prst="rect">
            <a:avLst/>
          </a:prstGeom>
        </p:spPr>
      </p:pic>
      <p:sp>
        <p:nvSpPr>
          <p:cNvPr id="10" name="TextBox 19">
            <a:extLst>
              <a:ext uri="{FF2B5EF4-FFF2-40B4-BE49-F238E27FC236}">
                <a16:creationId xmlns:a16="http://schemas.microsoft.com/office/drawing/2014/main" id="{A854DAD9-8954-4B58-85E2-5227D4D289D9}"/>
              </a:ext>
            </a:extLst>
          </p:cNvPr>
          <p:cNvSpPr txBox="1"/>
          <p:nvPr/>
        </p:nvSpPr>
        <p:spPr>
          <a:xfrm>
            <a:off x="6353147" y="1894743"/>
            <a:ext cx="271748" cy="287925"/>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③</a:t>
            </a:r>
          </a:p>
        </p:txBody>
      </p:sp>
      <p:sp>
        <p:nvSpPr>
          <p:cNvPr id="13" name="圆角矩形 33">
            <a:extLst>
              <a:ext uri="{FF2B5EF4-FFF2-40B4-BE49-F238E27FC236}">
                <a16:creationId xmlns:a16="http://schemas.microsoft.com/office/drawing/2014/main" id="{4F895369-DD41-4A98-8212-F70FBAEA30A9}"/>
              </a:ext>
            </a:extLst>
          </p:cNvPr>
          <p:cNvSpPr/>
          <p:nvPr/>
        </p:nvSpPr>
        <p:spPr bwMode="auto">
          <a:xfrm>
            <a:off x="6624895" y="2072353"/>
            <a:ext cx="728285" cy="382972"/>
          </a:xfrm>
          <a:prstGeom prst="roundRect">
            <a:avLst/>
          </a:prstGeom>
          <a:noFill/>
          <a:ln w="34925" cap="flat" cmpd="sng" algn="ctr">
            <a:solidFill>
              <a:srgbClr val="FF0000"/>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800" b="1" i="0" u="none" strike="noStrike" kern="1200" cap="none" spc="0" normalizeH="0" baseline="0" noProof="0" dirty="0">
              <a:ln>
                <a:noFill/>
              </a:ln>
              <a:solidFill>
                <a:srgbClr val="FF0000"/>
              </a:solidFill>
              <a:effectLst/>
              <a:uLnTx/>
              <a:uFillTx/>
              <a:latin typeface="Arial" charset="0"/>
              <a:ea typeface="黑体" panose="02010609060101010101" pitchFamily="49" charset="-122"/>
              <a:cs typeface="+mn-cs"/>
            </a:endParaRPr>
          </a:p>
        </p:txBody>
      </p:sp>
      <p:grpSp>
        <p:nvGrpSpPr>
          <p:cNvPr id="14" name="Group 7">
            <a:extLst>
              <a:ext uri="{FF2B5EF4-FFF2-40B4-BE49-F238E27FC236}">
                <a16:creationId xmlns:a16="http://schemas.microsoft.com/office/drawing/2014/main" id="{6B602A73-8B29-49F2-A5AA-780235B30299}"/>
              </a:ext>
            </a:extLst>
          </p:cNvPr>
          <p:cNvGrpSpPr/>
          <p:nvPr/>
        </p:nvGrpSpPr>
        <p:grpSpPr>
          <a:xfrm>
            <a:off x="611561" y="3693262"/>
            <a:ext cx="5616624" cy="1181858"/>
            <a:chOff x="43097" y="3984519"/>
            <a:chExt cx="8954491" cy="2563427"/>
          </a:xfrm>
        </p:grpSpPr>
        <p:pic>
          <p:nvPicPr>
            <p:cNvPr id="15" name="图片 34">
              <a:extLst>
                <a:ext uri="{FF2B5EF4-FFF2-40B4-BE49-F238E27FC236}">
                  <a16:creationId xmlns:a16="http://schemas.microsoft.com/office/drawing/2014/main" id="{75AE6DC5-5E65-41B6-A561-E6D24E337BE2}"/>
                </a:ext>
              </a:extLst>
            </p:cNvPr>
            <p:cNvPicPr>
              <a:picLocks noChangeAspect="1"/>
            </p:cNvPicPr>
            <p:nvPr/>
          </p:nvPicPr>
          <p:blipFill rotWithShape="1">
            <a:blip r:embed="rId3">
              <a:extLst>
                <a:ext uri="{28A0092B-C50C-407E-A947-70E740481C1C}">
                  <a14:useLocalDpi xmlns:a14="http://schemas.microsoft.com/office/drawing/2010/main" val="0"/>
                </a:ext>
              </a:extLst>
            </a:blip>
            <a:srcRect t="8446" r="2072" b="21702"/>
            <a:stretch/>
          </p:blipFill>
          <p:spPr>
            <a:xfrm>
              <a:off x="43097" y="3984519"/>
              <a:ext cx="8954491" cy="2563427"/>
            </a:xfrm>
            <a:prstGeom prst="rect">
              <a:avLst/>
            </a:prstGeom>
          </p:spPr>
        </p:pic>
        <p:sp>
          <p:nvSpPr>
            <p:cNvPr id="17" name="TextBox 7">
              <a:extLst>
                <a:ext uri="{FF2B5EF4-FFF2-40B4-BE49-F238E27FC236}">
                  <a16:creationId xmlns:a16="http://schemas.microsoft.com/office/drawing/2014/main" id="{82AC949E-3EC4-4EDA-93D1-2512B3AB645A}"/>
                </a:ext>
              </a:extLst>
            </p:cNvPr>
            <p:cNvSpPr txBox="1"/>
            <p:nvPr/>
          </p:nvSpPr>
          <p:spPr>
            <a:xfrm>
              <a:off x="752039" y="5374568"/>
              <a:ext cx="550400" cy="304799"/>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④</a:t>
              </a:r>
            </a:p>
          </p:txBody>
        </p:sp>
        <p:sp>
          <p:nvSpPr>
            <p:cNvPr id="18" name="圆角矩形 37">
              <a:extLst>
                <a:ext uri="{FF2B5EF4-FFF2-40B4-BE49-F238E27FC236}">
                  <a16:creationId xmlns:a16="http://schemas.microsoft.com/office/drawing/2014/main" id="{5C4CA1D9-704E-41FB-BFCD-831D0ED892D2}"/>
                </a:ext>
              </a:extLst>
            </p:cNvPr>
            <p:cNvSpPr/>
            <p:nvPr/>
          </p:nvSpPr>
          <p:spPr bwMode="auto">
            <a:xfrm>
              <a:off x="1028700" y="5617947"/>
              <a:ext cx="4953000" cy="829097"/>
            </a:xfrm>
            <a:prstGeom prst="roundRect">
              <a:avLst/>
            </a:prstGeom>
            <a:noFill/>
            <a:ln w="34925" cap="flat" cmpd="sng" algn="ctr">
              <a:solidFill>
                <a:srgbClr val="FF0000"/>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800" b="1" i="0" u="none" strike="noStrike" kern="1200" cap="none" spc="0" normalizeH="0" baseline="0" noProof="0" dirty="0">
                <a:ln>
                  <a:noFill/>
                </a:ln>
                <a:solidFill>
                  <a:srgbClr val="FF0000"/>
                </a:solidFill>
                <a:effectLst/>
                <a:uLnTx/>
                <a:uFillTx/>
                <a:latin typeface="Arial" charset="0"/>
                <a:ea typeface="黑体" panose="02010609060101010101" pitchFamily="49" charset="-122"/>
                <a:cs typeface="+mn-cs"/>
              </a:endParaRPr>
            </a:p>
          </p:txBody>
        </p:sp>
        <p:sp>
          <p:nvSpPr>
            <p:cNvPr id="19" name="TextBox 10">
              <a:extLst>
                <a:ext uri="{FF2B5EF4-FFF2-40B4-BE49-F238E27FC236}">
                  <a16:creationId xmlns:a16="http://schemas.microsoft.com/office/drawing/2014/main" id="{2A6A04A8-6043-4CF5-8EA2-1D09E86F0091}"/>
                </a:ext>
              </a:extLst>
            </p:cNvPr>
            <p:cNvSpPr txBox="1"/>
            <p:nvPr/>
          </p:nvSpPr>
          <p:spPr>
            <a:xfrm>
              <a:off x="7213600" y="4178301"/>
              <a:ext cx="355600" cy="659419"/>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endParaRPr>
            </a:p>
          </p:txBody>
        </p:sp>
      </p:grpSp>
      <p:sp>
        <p:nvSpPr>
          <p:cNvPr id="20" name="圆角矩形 38">
            <a:extLst>
              <a:ext uri="{FF2B5EF4-FFF2-40B4-BE49-F238E27FC236}">
                <a16:creationId xmlns:a16="http://schemas.microsoft.com/office/drawing/2014/main" id="{62F1E61A-73C8-4A1A-9C8E-73457E049C98}"/>
              </a:ext>
            </a:extLst>
          </p:cNvPr>
          <p:cNvSpPr/>
          <p:nvPr/>
        </p:nvSpPr>
        <p:spPr bwMode="auto">
          <a:xfrm>
            <a:off x="5405638" y="3906397"/>
            <a:ext cx="766689" cy="321537"/>
          </a:xfrm>
          <a:prstGeom prst="roundRect">
            <a:avLst/>
          </a:prstGeom>
          <a:noFill/>
          <a:ln w="34925" cap="flat" cmpd="sng" algn="ctr">
            <a:solidFill>
              <a:srgbClr val="FF0000"/>
            </a:solidFill>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800" b="1" i="0" u="none" strike="noStrike" kern="1200" cap="none" spc="0" normalizeH="0" baseline="0" noProof="0" dirty="0">
              <a:ln>
                <a:noFill/>
              </a:ln>
              <a:solidFill>
                <a:srgbClr val="FF0000"/>
              </a:solidFill>
              <a:effectLst/>
              <a:uLnTx/>
              <a:uFillTx/>
              <a:latin typeface="Arial" charset="0"/>
              <a:ea typeface="黑体" panose="02010609060101010101" pitchFamily="49" charset="-122"/>
              <a:cs typeface="+mn-cs"/>
            </a:endParaRPr>
          </a:p>
        </p:txBody>
      </p:sp>
      <p:sp>
        <p:nvSpPr>
          <p:cNvPr id="21" name="TextBox 15">
            <a:extLst>
              <a:ext uri="{FF2B5EF4-FFF2-40B4-BE49-F238E27FC236}">
                <a16:creationId xmlns:a16="http://schemas.microsoft.com/office/drawing/2014/main" id="{DADA9882-D0C2-4824-B526-277D78C6920D}"/>
              </a:ext>
            </a:extLst>
          </p:cNvPr>
          <p:cNvSpPr txBox="1"/>
          <p:nvPr/>
        </p:nvSpPr>
        <p:spPr>
          <a:xfrm>
            <a:off x="5148064" y="3772929"/>
            <a:ext cx="229610" cy="321537"/>
          </a:xfrm>
          <a:prstGeom prst="rect">
            <a:avLst/>
          </a:prstGeom>
          <a:noFill/>
        </p:spPr>
        <p:txBody>
          <a:bodyPr wrap="square" rtlCol="0">
            <a:spAutoFit/>
          </a:bodyPr>
          <a:lstStyle/>
          <a:p>
            <a:pPr marL="0" marR="0" lvl="0" indent="0" algn="l" defTabSz="816373"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Arial"/>
                <a:ea typeface="黑体" panose="02010609060101010101" pitchFamily="49" charset="-122"/>
                <a:cs typeface="+mn-cs"/>
              </a:rPr>
              <a:t>⑤</a:t>
            </a:r>
          </a:p>
        </p:txBody>
      </p:sp>
    </p:spTree>
    <p:extLst>
      <p:ext uri="{BB962C8B-B14F-4D97-AF65-F5344CB8AC3E}">
        <p14:creationId xmlns:p14="http://schemas.microsoft.com/office/powerpoint/2010/main" val="198068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a:xfrm>
            <a:off x="85030" y="4840002"/>
            <a:ext cx="235646" cy="115200"/>
          </a:xfrm>
        </p:spPr>
        <p:txBody>
          <a:bodyPr/>
          <a:lstStyle/>
          <a:p>
            <a:fld id="{E917DE0E-AFB1-41FD-BC35-27DB61CA125F}" type="slidenum">
              <a:rPr lang="en-AU" smtClean="0"/>
              <a:pPr/>
              <a:t>85</a:t>
            </a:fld>
            <a:endParaRPr lang="en-AU" dirty="0"/>
          </a:p>
        </p:txBody>
      </p:sp>
      <p:sp>
        <p:nvSpPr>
          <p:cNvPr id="11" name="矩形 10">
            <a:extLst>
              <a:ext uri="{FF2B5EF4-FFF2-40B4-BE49-F238E27FC236}">
                <a16:creationId xmlns:a16="http://schemas.microsoft.com/office/drawing/2014/main" id="{C04E9839-0833-47CE-9957-F9BAF91E7632}"/>
              </a:ext>
            </a:extLst>
          </p:cNvPr>
          <p:cNvSpPr/>
          <p:nvPr/>
        </p:nvSpPr>
        <p:spPr>
          <a:xfrm>
            <a:off x="-14718" y="1563638"/>
            <a:ext cx="9158718" cy="144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lumMod val="65000"/>
                    <a:lumOff val="35000"/>
                  </a:schemeClr>
                </a:solidFill>
              </a:rPr>
              <a:t>    </a:t>
            </a:r>
            <a:r>
              <a:rPr lang="zh-CN" altLang="en-US" sz="2800" b="1" dirty="0">
                <a:solidFill>
                  <a:schemeClr val="tx1">
                    <a:lumMod val="65000"/>
                    <a:lumOff val="35000"/>
                  </a:schemeClr>
                </a:solidFill>
              </a:rPr>
              <a:t>报表分析</a:t>
            </a:r>
          </a:p>
        </p:txBody>
      </p:sp>
      <p:sp>
        <p:nvSpPr>
          <p:cNvPr id="12" name="平行四边形 11">
            <a:extLst>
              <a:ext uri="{FF2B5EF4-FFF2-40B4-BE49-F238E27FC236}">
                <a16:creationId xmlns:a16="http://schemas.microsoft.com/office/drawing/2014/main" id="{98DAB7F0-BFC4-42F8-8D64-2374F06FA460}"/>
              </a:ext>
            </a:extLst>
          </p:cNvPr>
          <p:cNvSpPr/>
          <p:nvPr/>
        </p:nvSpPr>
        <p:spPr>
          <a:xfrm>
            <a:off x="1187624" y="1563638"/>
            <a:ext cx="1512168" cy="1440160"/>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05</a:t>
            </a:r>
            <a:endParaRPr lang="zh-CN" altLang="en-US" sz="4000" b="1" dirty="0"/>
          </a:p>
        </p:txBody>
      </p:sp>
    </p:spTree>
    <p:extLst>
      <p:ext uri="{BB962C8B-B14F-4D97-AF65-F5344CB8AC3E}">
        <p14:creationId xmlns:p14="http://schemas.microsoft.com/office/powerpoint/2010/main" val="374824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B81A3EC-A3EF-4254-B7DA-0399A7DF0F91}"/>
              </a:ext>
            </a:extLst>
          </p:cNvPr>
          <p:cNvSpPr txBox="1"/>
          <p:nvPr/>
        </p:nvSpPr>
        <p:spPr>
          <a:xfrm>
            <a:off x="471488" y="1059582"/>
            <a:ext cx="4024312" cy="3587750"/>
          </a:xfrm>
          <a:prstGeom prst="rect">
            <a:avLst/>
          </a:prstGeom>
        </p:spPr>
        <p:txBody>
          <a:bodyPr vert="horz" lIns="0" tIns="0" rIns="0" bIns="0" rtlCol="0">
            <a:normAutofit/>
          </a:bodyPr>
          <a:lstStyle/>
          <a:p>
            <a:pPr marL="285750" lvl="1" indent="-285750">
              <a:spcBef>
                <a:spcPts val="600"/>
              </a:spcBef>
              <a:spcAft>
                <a:spcPts val="600"/>
              </a:spcAft>
              <a:buClr>
                <a:schemeClr val="accent2"/>
              </a:buClr>
              <a:buFont typeface="Wingdings" panose="05000000000000000000" pitchFamily="2" charset="2"/>
              <a:buChar char="Ø"/>
            </a:pPr>
            <a:r>
              <a:rPr lang="zh-CN" altLang="en-US" b="1" dirty="0">
                <a:solidFill>
                  <a:schemeClr val="accent1"/>
                </a:solidFill>
              </a:rPr>
              <a:t>如何使用“查询分析”功能</a:t>
            </a:r>
            <a:endParaRPr lang="en-US" altLang="zh-CN" b="1" dirty="0">
              <a:solidFill>
                <a:schemeClr val="accent1"/>
              </a:solidFill>
            </a:endParaRPr>
          </a:p>
          <a:p>
            <a:pPr marL="0" lvl="1">
              <a:spcBef>
                <a:spcPts val="600"/>
              </a:spcBef>
              <a:spcAft>
                <a:spcPts val="600"/>
              </a:spcAft>
              <a:buClr>
                <a:schemeClr val="accent2"/>
              </a:buClr>
            </a:pPr>
            <a:r>
              <a:rPr lang="en-US" altLang="zh-CN" sz="1500" dirty="0">
                <a:solidFill>
                  <a:schemeClr val="accent1"/>
                </a:solidFill>
              </a:rPr>
              <a:t>1. </a:t>
            </a:r>
            <a:r>
              <a:rPr lang="zh-CN" altLang="en-US" sz="1500" dirty="0">
                <a:solidFill>
                  <a:schemeClr val="accent1"/>
                </a:solidFill>
              </a:rPr>
              <a:t>点击“报表分析”中的“查询分析”；</a:t>
            </a:r>
            <a:endParaRPr lang="en-US" altLang="zh-CN" sz="1500" dirty="0">
              <a:solidFill>
                <a:schemeClr val="accent1"/>
              </a:solidFill>
            </a:endParaRPr>
          </a:p>
          <a:p>
            <a:pPr marL="0" lvl="1">
              <a:spcBef>
                <a:spcPts val="600"/>
              </a:spcBef>
              <a:spcAft>
                <a:spcPts val="600"/>
              </a:spcAft>
              <a:buClr>
                <a:schemeClr val="accent2"/>
              </a:buClr>
            </a:pPr>
            <a:r>
              <a:rPr lang="en-US" altLang="zh-CN" sz="1500" dirty="0">
                <a:solidFill>
                  <a:schemeClr val="accent1"/>
                </a:solidFill>
              </a:rPr>
              <a:t>2. </a:t>
            </a:r>
            <a:r>
              <a:rPr lang="zh-CN" altLang="en-US" sz="1500" dirty="0">
                <a:solidFill>
                  <a:schemeClr val="accent1"/>
                </a:solidFill>
              </a:rPr>
              <a:t>选择并点击所需查询表单；</a:t>
            </a:r>
            <a:endParaRPr lang="en-US" altLang="zh-CN" sz="1500" dirty="0">
              <a:solidFill>
                <a:schemeClr val="accent1"/>
              </a:solidFill>
            </a:endParaRPr>
          </a:p>
          <a:p>
            <a:pPr marL="0" lvl="1">
              <a:spcBef>
                <a:spcPts val="600"/>
              </a:spcBef>
              <a:spcAft>
                <a:spcPts val="600"/>
              </a:spcAft>
              <a:buClr>
                <a:schemeClr val="accent2"/>
              </a:buClr>
            </a:pPr>
            <a:r>
              <a:rPr lang="en-US" altLang="zh-CN" sz="1500" dirty="0">
                <a:solidFill>
                  <a:schemeClr val="accent1"/>
                </a:solidFill>
              </a:rPr>
              <a:t>3. </a:t>
            </a:r>
            <a:r>
              <a:rPr lang="zh-CN" altLang="en-US" sz="1500" dirty="0">
                <a:solidFill>
                  <a:schemeClr val="accent1"/>
                </a:solidFill>
              </a:rPr>
              <a:t>选择或填写对应查询条件后点击“查询”；</a:t>
            </a:r>
            <a:endParaRPr lang="en-US" altLang="zh-CN" sz="1500" dirty="0">
              <a:solidFill>
                <a:schemeClr val="accent1"/>
              </a:solidFill>
            </a:endParaRPr>
          </a:p>
        </p:txBody>
      </p:sp>
      <p:sp>
        <p:nvSpPr>
          <p:cNvPr id="4" name="Footer Placeholder 3"/>
          <p:cNvSpPr>
            <a:spLocks noGrp="1"/>
          </p:cNvSpPr>
          <p:nvPr>
            <p:ph type="ftr" sz="quarter" idx="15"/>
          </p:nvPr>
        </p:nvSpPr>
        <p:spPr>
          <a:xfrm>
            <a:off x="475200" y="4840002"/>
            <a:ext cx="3592800" cy="114286"/>
          </a:xfrm>
        </p:spPr>
        <p:txBody>
          <a:bodyPr vert="horz" lIns="0" tIns="0" rIns="0" bIns="0" rtlCol="0" anchor="b" anchorCtr="0">
            <a:normAutofit/>
          </a:bodyPr>
          <a:lstStyle/>
          <a:p>
            <a:pPr>
              <a:spcAft>
                <a:spcPts val="600"/>
              </a:spcAft>
            </a:pPr>
            <a:r>
              <a:rPr lang="en-US" kern="1200">
                <a:latin typeface="+mn-lt"/>
                <a:ea typeface="+mn-ea"/>
                <a:cs typeface="+mn-cs"/>
              </a:rPr>
              <a:t>Month 00, YYYY - Title of presentation</a:t>
            </a:r>
          </a:p>
        </p:txBody>
      </p:sp>
      <p:sp>
        <p:nvSpPr>
          <p:cNvPr id="5" name="Slide Number Placeholder 4"/>
          <p:cNvSpPr>
            <a:spLocks noGrp="1"/>
          </p:cNvSpPr>
          <p:nvPr>
            <p:ph type="sldNum" sz="quarter" idx="16"/>
          </p:nvPr>
        </p:nvSpPr>
        <p:spPr>
          <a:xfrm>
            <a:off x="85030" y="4840002"/>
            <a:ext cx="235646" cy="115200"/>
          </a:xfrm>
        </p:spPr>
        <p:txBody>
          <a:bodyPr vert="horz" lIns="0" tIns="0" rIns="0" bIns="0" rtlCol="0" anchor="b" anchorCtr="0">
            <a:normAutofit/>
          </a:bodyPr>
          <a:lstStyle/>
          <a:p>
            <a:pPr>
              <a:spcAft>
                <a:spcPts val="600"/>
              </a:spcAft>
            </a:pPr>
            <a:fld id="{E917DE0E-AFB1-41FD-BC35-27DB61CA125F}" type="slidenum">
              <a:rPr lang="en-AU" smtClean="0"/>
              <a:pPr>
                <a:spcAft>
                  <a:spcPts val="600"/>
                </a:spcAft>
              </a:pPr>
              <a:t>86</a:t>
            </a:fld>
            <a:endParaRPr lang="en-AU"/>
          </a:p>
        </p:txBody>
      </p:sp>
      <p:grpSp>
        <p:nvGrpSpPr>
          <p:cNvPr id="2" name="组合 1">
            <a:extLst>
              <a:ext uri="{FF2B5EF4-FFF2-40B4-BE49-F238E27FC236}">
                <a16:creationId xmlns:a16="http://schemas.microsoft.com/office/drawing/2014/main" id="{E0739F34-028D-454A-954B-E9E66C3D8586}"/>
              </a:ext>
            </a:extLst>
          </p:cNvPr>
          <p:cNvGrpSpPr/>
          <p:nvPr/>
        </p:nvGrpSpPr>
        <p:grpSpPr>
          <a:xfrm>
            <a:off x="209889" y="2406394"/>
            <a:ext cx="4281694" cy="1547507"/>
            <a:chOff x="4395581" y="2148841"/>
            <a:chExt cx="4281694" cy="1547507"/>
          </a:xfrm>
        </p:grpSpPr>
        <p:pic>
          <p:nvPicPr>
            <p:cNvPr id="3" name="图片 2">
              <a:extLst>
                <a:ext uri="{FF2B5EF4-FFF2-40B4-BE49-F238E27FC236}">
                  <a16:creationId xmlns:a16="http://schemas.microsoft.com/office/drawing/2014/main" id="{C1BEEF4F-830F-4924-A618-8518B38A1FAE}"/>
                </a:ext>
              </a:extLst>
            </p:cNvPr>
            <p:cNvPicPr>
              <a:picLocks noChangeAspect="1"/>
            </p:cNvPicPr>
            <p:nvPr/>
          </p:nvPicPr>
          <p:blipFill>
            <a:blip r:embed="rId2"/>
            <a:stretch>
              <a:fillRect/>
            </a:stretch>
          </p:blipFill>
          <p:spPr>
            <a:xfrm>
              <a:off x="4652962" y="2267717"/>
              <a:ext cx="4024313" cy="1428631"/>
            </a:xfrm>
            <a:prstGeom prst="rect">
              <a:avLst/>
            </a:prstGeom>
            <a:noFill/>
          </p:spPr>
        </p:pic>
        <p:sp>
          <p:nvSpPr>
            <p:cNvPr id="13" name="TextBox 14">
              <a:extLst>
                <a:ext uri="{FF2B5EF4-FFF2-40B4-BE49-F238E27FC236}">
                  <a16:creationId xmlns:a16="http://schemas.microsoft.com/office/drawing/2014/main" id="{803D7C4C-449E-4C72-8441-BD9642A3ECE5}"/>
                </a:ext>
              </a:extLst>
            </p:cNvPr>
            <p:cNvSpPr txBox="1"/>
            <p:nvPr/>
          </p:nvSpPr>
          <p:spPr>
            <a:xfrm>
              <a:off x="4395581" y="2634466"/>
              <a:ext cx="608467" cy="369332"/>
            </a:xfrm>
            <a:prstGeom prst="rect">
              <a:avLst/>
            </a:prstGeom>
            <a:noFill/>
          </p:spPr>
          <p:txBody>
            <a:bodyPr wrap="square" rtlCol="0">
              <a:spAutoFit/>
            </a:bodyPr>
            <a:lstStyle/>
            <a:p>
              <a:r>
                <a:rPr lang="zh-CN" altLang="en-US" b="1" dirty="0">
                  <a:solidFill>
                    <a:srgbClr val="FF0000"/>
                  </a:solidFill>
                </a:rPr>
                <a:t>①</a:t>
              </a:r>
            </a:p>
          </p:txBody>
        </p:sp>
        <p:sp>
          <p:nvSpPr>
            <p:cNvPr id="20" name="TextBox 16">
              <a:extLst>
                <a:ext uri="{FF2B5EF4-FFF2-40B4-BE49-F238E27FC236}">
                  <a16:creationId xmlns:a16="http://schemas.microsoft.com/office/drawing/2014/main" id="{CD2977CA-1E97-46BC-8CA8-04B5F2B8D7B6}"/>
                </a:ext>
              </a:extLst>
            </p:cNvPr>
            <p:cNvSpPr txBox="1"/>
            <p:nvPr/>
          </p:nvSpPr>
          <p:spPr>
            <a:xfrm>
              <a:off x="4921973" y="2715766"/>
              <a:ext cx="514123" cy="307777"/>
            </a:xfrm>
            <a:prstGeom prst="rect">
              <a:avLst/>
            </a:prstGeom>
            <a:noFill/>
          </p:spPr>
          <p:txBody>
            <a:bodyPr wrap="square" rtlCol="0">
              <a:spAutoFit/>
            </a:bodyPr>
            <a:lstStyle/>
            <a:p>
              <a:r>
                <a:rPr lang="zh-CN" altLang="en-US" b="1" dirty="0">
                  <a:solidFill>
                    <a:srgbClr val="FF0000"/>
                  </a:solidFill>
                </a:rPr>
                <a:t>②</a:t>
              </a:r>
            </a:p>
          </p:txBody>
        </p:sp>
        <p:sp>
          <p:nvSpPr>
            <p:cNvPr id="21" name="TextBox 13">
              <a:extLst>
                <a:ext uri="{FF2B5EF4-FFF2-40B4-BE49-F238E27FC236}">
                  <a16:creationId xmlns:a16="http://schemas.microsoft.com/office/drawing/2014/main" id="{2495C266-83DA-44CE-943A-07C250CA438F}"/>
                </a:ext>
              </a:extLst>
            </p:cNvPr>
            <p:cNvSpPr txBox="1"/>
            <p:nvPr/>
          </p:nvSpPr>
          <p:spPr>
            <a:xfrm>
              <a:off x="4499992" y="3153497"/>
              <a:ext cx="431684" cy="498373"/>
            </a:xfrm>
            <a:prstGeom prst="rect">
              <a:avLst/>
            </a:prstGeom>
            <a:noFill/>
          </p:spPr>
          <p:txBody>
            <a:bodyPr wrap="square" rtlCol="0">
              <a:spAutoFit/>
            </a:bodyPr>
            <a:lstStyle/>
            <a:p>
              <a:r>
                <a:rPr lang="zh-CN" altLang="en-US" b="1" dirty="0">
                  <a:solidFill>
                    <a:srgbClr val="FF0000"/>
                  </a:solidFill>
                </a:rPr>
                <a:t>③</a:t>
              </a:r>
            </a:p>
          </p:txBody>
        </p:sp>
        <p:sp>
          <p:nvSpPr>
            <p:cNvPr id="22" name="TextBox 15">
              <a:extLst>
                <a:ext uri="{FF2B5EF4-FFF2-40B4-BE49-F238E27FC236}">
                  <a16:creationId xmlns:a16="http://schemas.microsoft.com/office/drawing/2014/main" id="{0FDFE571-CC99-4A1B-B3CD-658A0D9D1330}"/>
                </a:ext>
              </a:extLst>
            </p:cNvPr>
            <p:cNvSpPr txBox="1"/>
            <p:nvPr/>
          </p:nvSpPr>
          <p:spPr>
            <a:xfrm>
              <a:off x="5072327" y="2433417"/>
              <a:ext cx="219753" cy="498373"/>
            </a:xfrm>
            <a:prstGeom prst="rect">
              <a:avLst/>
            </a:prstGeom>
            <a:noFill/>
          </p:spPr>
          <p:txBody>
            <a:bodyPr wrap="square" rtlCol="0">
              <a:spAutoFit/>
            </a:bodyPr>
            <a:lstStyle/>
            <a:p>
              <a:r>
                <a:rPr lang="zh-CN" altLang="en-US" b="1" dirty="0">
                  <a:solidFill>
                    <a:srgbClr val="FF0000"/>
                  </a:solidFill>
                </a:rPr>
                <a:t>④</a:t>
              </a:r>
            </a:p>
          </p:txBody>
        </p:sp>
        <p:sp>
          <p:nvSpPr>
            <p:cNvPr id="23" name="TextBox 21">
              <a:extLst>
                <a:ext uri="{FF2B5EF4-FFF2-40B4-BE49-F238E27FC236}">
                  <a16:creationId xmlns:a16="http://schemas.microsoft.com/office/drawing/2014/main" id="{EE938E31-60E0-4720-A79A-7AFCEB105954}"/>
                </a:ext>
              </a:extLst>
            </p:cNvPr>
            <p:cNvSpPr txBox="1"/>
            <p:nvPr/>
          </p:nvSpPr>
          <p:spPr>
            <a:xfrm>
              <a:off x="5292080" y="2148841"/>
              <a:ext cx="253538" cy="422909"/>
            </a:xfrm>
            <a:prstGeom prst="rect">
              <a:avLst/>
            </a:prstGeom>
            <a:noFill/>
          </p:spPr>
          <p:txBody>
            <a:bodyPr wrap="square" rtlCol="0">
              <a:spAutoFit/>
            </a:bodyPr>
            <a:lstStyle/>
            <a:p>
              <a:r>
                <a:rPr lang="zh-CN" altLang="en-US" b="1" dirty="0">
                  <a:solidFill>
                    <a:srgbClr val="FF0000"/>
                  </a:solidFill>
                </a:rPr>
                <a:t>⑤</a:t>
              </a:r>
            </a:p>
          </p:txBody>
        </p:sp>
      </p:grpSp>
      <p:sp>
        <p:nvSpPr>
          <p:cNvPr id="12" name="Title 9">
            <a:extLst>
              <a:ext uri="{FF2B5EF4-FFF2-40B4-BE49-F238E27FC236}">
                <a16:creationId xmlns:a16="http://schemas.microsoft.com/office/drawing/2014/main" id="{9676AA20-1F60-4F97-9846-9E352CB40416}"/>
              </a:ext>
            </a:extLst>
          </p:cNvPr>
          <p:cNvSpPr txBox="1">
            <a:spLocks/>
          </p:cNvSpPr>
          <p:nvPr/>
        </p:nvSpPr>
        <p:spPr>
          <a:xfrm>
            <a:off x="435819" y="332046"/>
            <a:ext cx="8205787" cy="406800"/>
          </a:xfrm>
          <a:prstGeom prst="rect">
            <a:avLst/>
          </a:prstGeom>
        </p:spPr>
        <p:txBody>
          <a:bodyPr vert="horz" lIns="0" tIns="0" rIns="0" bIns="0" rtlCol="0" anchor="t">
            <a:normAutofit fontScale="60000" lnSpcReduction="20000"/>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br>
              <a:rPr lang="zh-CN" altLang="en-US"/>
            </a:br>
            <a:endParaRPr lang="en-US" dirty="0"/>
          </a:p>
        </p:txBody>
      </p:sp>
      <p:sp>
        <p:nvSpPr>
          <p:cNvPr id="14" name="Title 3">
            <a:extLst>
              <a:ext uri="{FF2B5EF4-FFF2-40B4-BE49-F238E27FC236}">
                <a16:creationId xmlns:a16="http://schemas.microsoft.com/office/drawing/2014/main" id="{64E76E5E-4607-4A64-A8C1-4D8D57886D55}"/>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t>报表分析</a:t>
            </a:r>
            <a:endParaRPr lang="en-US" sz="2400" dirty="0"/>
          </a:p>
        </p:txBody>
      </p:sp>
      <p:sp>
        <p:nvSpPr>
          <p:cNvPr id="16" name="文本框 15">
            <a:extLst>
              <a:ext uri="{FF2B5EF4-FFF2-40B4-BE49-F238E27FC236}">
                <a16:creationId xmlns:a16="http://schemas.microsoft.com/office/drawing/2014/main" id="{A656B80B-7D21-4698-AAF5-A4FB6C272E0F}"/>
              </a:ext>
            </a:extLst>
          </p:cNvPr>
          <p:cNvSpPr txBox="1"/>
          <p:nvPr/>
        </p:nvSpPr>
        <p:spPr>
          <a:xfrm>
            <a:off x="5086733" y="1078049"/>
            <a:ext cx="4024312" cy="3587750"/>
          </a:xfrm>
          <a:prstGeom prst="rect">
            <a:avLst/>
          </a:prstGeom>
        </p:spPr>
        <p:txBody>
          <a:bodyPr vert="horz" lIns="0" tIns="0" rIns="0" bIns="0" rtlCol="0">
            <a:normAutofit/>
          </a:bodyPr>
          <a:lstStyle/>
          <a:p>
            <a:pPr marL="693936" lvl="2" indent="-285750">
              <a:spcBef>
                <a:spcPts val="600"/>
              </a:spcBef>
              <a:spcAft>
                <a:spcPts val="600"/>
              </a:spcAft>
              <a:buClr>
                <a:schemeClr val="accent2"/>
              </a:buClr>
              <a:buFont typeface="Wingdings" panose="05000000000000000000" pitchFamily="2" charset="2"/>
              <a:buChar char="Ø"/>
            </a:pPr>
            <a:r>
              <a:rPr lang="zh-CN" altLang="en-US" b="1" dirty="0">
                <a:solidFill>
                  <a:schemeClr val="accent1"/>
                </a:solidFill>
              </a:rPr>
              <a:t>    如何查看“报表”</a:t>
            </a:r>
            <a:endParaRPr lang="en-US" altLang="zh-CN" b="1" dirty="0">
              <a:solidFill>
                <a:schemeClr val="accent1"/>
              </a:solidFill>
            </a:endParaRPr>
          </a:p>
          <a:p>
            <a:pPr marL="0" lvl="1">
              <a:spcBef>
                <a:spcPts val="600"/>
              </a:spcBef>
              <a:spcAft>
                <a:spcPts val="600"/>
              </a:spcAft>
              <a:buClr>
                <a:schemeClr val="accent2"/>
              </a:buClr>
            </a:pPr>
            <a:r>
              <a:rPr lang="zh-CN" altLang="en-US" sz="1500" dirty="0">
                <a:solidFill>
                  <a:schemeClr val="accent1"/>
                </a:solidFill>
              </a:rPr>
              <a:t>       </a:t>
            </a:r>
            <a:r>
              <a:rPr lang="en-US" altLang="zh-CN" sz="1500" dirty="0">
                <a:solidFill>
                  <a:schemeClr val="accent1"/>
                </a:solidFill>
              </a:rPr>
              <a:t>1. </a:t>
            </a:r>
            <a:r>
              <a:rPr lang="zh-CN" altLang="en-US" sz="1500" dirty="0">
                <a:solidFill>
                  <a:schemeClr val="accent1"/>
                </a:solidFill>
              </a:rPr>
              <a:t>点击“报表分析”中的“报表”；</a:t>
            </a:r>
            <a:endParaRPr lang="en-US" altLang="zh-CN" sz="1500" dirty="0">
              <a:solidFill>
                <a:schemeClr val="accent1"/>
              </a:solidFill>
            </a:endParaRPr>
          </a:p>
          <a:p>
            <a:pPr marL="0" lvl="1">
              <a:spcBef>
                <a:spcPts val="600"/>
              </a:spcBef>
              <a:spcAft>
                <a:spcPts val="600"/>
              </a:spcAft>
              <a:buClr>
                <a:schemeClr val="accent2"/>
              </a:buClr>
            </a:pPr>
            <a:r>
              <a:rPr lang="zh-CN" altLang="en-US" sz="1500" dirty="0">
                <a:solidFill>
                  <a:schemeClr val="accent1"/>
                </a:solidFill>
              </a:rPr>
              <a:t>       </a:t>
            </a:r>
            <a:r>
              <a:rPr lang="en-US" altLang="zh-CN" sz="1500" dirty="0">
                <a:solidFill>
                  <a:schemeClr val="accent1"/>
                </a:solidFill>
              </a:rPr>
              <a:t>2. </a:t>
            </a:r>
            <a:r>
              <a:rPr lang="zh-CN" altLang="en-US" sz="1500" dirty="0">
                <a:solidFill>
                  <a:schemeClr val="accent1"/>
                </a:solidFill>
              </a:rPr>
              <a:t>点击所需查看报表；</a:t>
            </a:r>
            <a:endParaRPr lang="en-US" altLang="zh-CN" sz="1500" dirty="0">
              <a:solidFill>
                <a:schemeClr val="accent1"/>
              </a:solidFill>
            </a:endParaRPr>
          </a:p>
          <a:p>
            <a:pPr marL="0" lvl="1">
              <a:spcBef>
                <a:spcPts val="600"/>
              </a:spcBef>
              <a:spcAft>
                <a:spcPts val="600"/>
              </a:spcAft>
              <a:buClr>
                <a:schemeClr val="accent2"/>
              </a:buClr>
            </a:pPr>
            <a:r>
              <a:rPr lang="zh-CN" altLang="en-US" sz="1500" dirty="0">
                <a:solidFill>
                  <a:schemeClr val="accent1"/>
                </a:solidFill>
              </a:rPr>
              <a:t>      </a:t>
            </a:r>
            <a:r>
              <a:rPr lang="en-US" altLang="zh-CN" sz="1500" dirty="0">
                <a:solidFill>
                  <a:schemeClr val="accent1"/>
                </a:solidFill>
              </a:rPr>
              <a:t> 3. </a:t>
            </a:r>
            <a:r>
              <a:rPr lang="zh-CN" altLang="en-US" sz="1500" dirty="0">
                <a:solidFill>
                  <a:schemeClr val="accent1"/>
                </a:solidFill>
              </a:rPr>
              <a:t>选择所需查看月份并点击；</a:t>
            </a:r>
            <a:endParaRPr lang="en-US" altLang="zh-CN" sz="1500" dirty="0">
              <a:solidFill>
                <a:schemeClr val="accent1"/>
              </a:solidFill>
            </a:endParaRPr>
          </a:p>
        </p:txBody>
      </p:sp>
      <p:pic>
        <p:nvPicPr>
          <p:cNvPr id="6" name="图片 5">
            <a:extLst>
              <a:ext uri="{FF2B5EF4-FFF2-40B4-BE49-F238E27FC236}">
                <a16:creationId xmlns:a16="http://schemas.microsoft.com/office/drawing/2014/main" id="{1B12B2BA-4084-4222-B740-7488BBCC5BEF}"/>
              </a:ext>
            </a:extLst>
          </p:cNvPr>
          <p:cNvPicPr>
            <a:picLocks noChangeAspect="1"/>
          </p:cNvPicPr>
          <p:nvPr/>
        </p:nvPicPr>
        <p:blipFill>
          <a:blip r:embed="rId3"/>
          <a:stretch>
            <a:fillRect/>
          </a:stretch>
        </p:blipFill>
        <p:spPr>
          <a:xfrm>
            <a:off x="4915165" y="2587348"/>
            <a:ext cx="3864368" cy="2295767"/>
          </a:xfrm>
          <a:prstGeom prst="rect">
            <a:avLst/>
          </a:prstGeom>
        </p:spPr>
      </p:pic>
      <p:sp>
        <p:nvSpPr>
          <p:cNvPr id="7" name="文本框 6">
            <a:extLst>
              <a:ext uri="{FF2B5EF4-FFF2-40B4-BE49-F238E27FC236}">
                <a16:creationId xmlns:a16="http://schemas.microsoft.com/office/drawing/2014/main" id="{5F84F07C-7D91-48B6-926C-18A4EB662078}"/>
              </a:ext>
            </a:extLst>
          </p:cNvPr>
          <p:cNvSpPr txBox="1"/>
          <p:nvPr/>
        </p:nvSpPr>
        <p:spPr>
          <a:xfrm>
            <a:off x="5796136" y="4443958"/>
            <a:ext cx="2467342" cy="253916"/>
          </a:xfrm>
          <a:prstGeom prst="rect">
            <a:avLst/>
          </a:prstGeom>
          <a:noFill/>
        </p:spPr>
        <p:txBody>
          <a:bodyPr wrap="none" rtlCol="0">
            <a:spAutoFit/>
          </a:bodyPr>
          <a:lstStyle/>
          <a:p>
            <a:r>
              <a:rPr lang="zh-CN" altLang="en-US" sz="1050" dirty="0">
                <a:solidFill>
                  <a:srgbClr val="FF0000"/>
                </a:solidFill>
              </a:rPr>
              <a:t>收货验收单</a:t>
            </a:r>
            <a:r>
              <a:rPr lang="en-US" altLang="zh-CN" sz="1050" dirty="0">
                <a:solidFill>
                  <a:srgbClr val="FF0000"/>
                </a:solidFill>
              </a:rPr>
              <a:t>C8B</a:t>
            </a:r>
            <a:r>
              <a:rPr lang="zh-CN" altLang="en-US" sz="1050" dirty="0">
                <a:solidFill>
                  <a:srgbClr val="FF0000"/>
                </a:solidFill>
              </a:rPr>
              <a:t>为有差异、调整的订单</a:t>
            </a:r>
          </a:p>
        </p:txBody>
      </p:sp>
      <p:sp>
        <p:nvSpPr>
          <p:cNvPr id="18" name="文本框 17">
            <a:extLst>
              <a:ext uri="{FF2B5EF4-FFF2-40B4-BE49-F238E27FC236}">
                <a16:creationId xmlns:a16="http://schemas.microsoft.com/office/drawing/2014/main" id="{BFEDE60C-0529-495B-80F6-F0F7498AD491}"/>
              </a:ext>
            </a:extLst>
          </p:cNvPr>
          <p:cNvSpPr txBox="1"/>
          <p:nvPr/>
        </p:nvSpPr>
        <p:spPr>
          <a:xfrm>
            <a:off x="475200" y="4013807"/>
            <a:ext cx="3382222" cy="754053"/>
          </a:xfrm>
          <a:prstGeom prst="rect">
            <a:avLst/>
          </a:prstGeom>
          <a:solidFill>
            <a:srgbClr val="FFFF00">
              <a:alpha val="60000"/>
            </a:srgbClr>
          </a:solidFill>
        </p:spPr>
        <p:txBody>
          <a:bodyPr wrap="square">
            <a:spAutoFit/>
          </a:bodyPr>
          <a:lstStyle/>
          <a:p>
            <a:pPr>
              <a:spcBef>
                <a:spcPts val="600"/>
              </a:spcBef>
              <a:buClr>
                <a:schemeClr val="accent2"/>
              </a:buClr>
              <a:buSzPct val="120000"/>
              <a:tabLst>
                <a:tab pos="1082675" algn="l"/>
                <a:tab pos="1616075" algn="l"/>
                <a:tab pos="2149475" algn="l"/>
                <a:tab pos="8077200" algn="r"/>
              </a:tabLst>
            </a:pPr>
            <a:r>
              <a:rPr lang="zh-CN" altLang="en-US" sz="1100" dirty="0">
                <a:solidFill>
                  <a:schemeClr val="accent1"/>
                </a:solidFill>
              </a:rPr>
              <a:t>       注意事项</a:t>
            </a:r>
            <a:endParaRPr lang="en-US" altLang="zh-CN" sz="1100" dirty="0">
              <a:solidFill>
                <a:schemeClr val="accent1"/>
              </a:solidFill>
            </a:endParaRPr>
          </a:p>
          <a:p>
            <a:pPr>
              <a:spcBef>
                <a:spcPts val="600"/>
              </a:spcBef>
              <a:buClr>
                <a:schemeClr val="accent2"/>
              </a:buClr>
              <a:buSzPct val="120000"/>
              <a:tabLst>
                <a:tab pos="1082675" algn="l"/>
                <a:tab pos="1616075" algn="l"/>
                <a:tab pos="2149475" algn="l"/>
                <a:tab pos="8077200" algn="r"/>
              </a:tabLst>
            </a:pPr>
            <a:r>
              <a:rPr lang="en-US" altLang="zh-CN" sz="1100" dirty="0">
                <a:solidFill>
                  <a:schemeClr val="accent1"/>
                </a:solidFill>
              </a:rPr>
              <a:t>       1. </a:t>
            </a:r>
            <a:r>
              <a:rPr lang="zh-CN" altLang="en-US" sz="1100" dirty="0">
                <a:solidFill>
                  <a:schemeClr val="accent1"/>
                </a:solidFill>
              </a:rPr>
              <a:t>查询分析需在数据已提交之后才能进行查看；</a:t>
            </a:r>
            <a:endParaRPr lang="en-US" altLang="zh-CN" sz="1100" dirty="0">
              <a:solidFill>
                <a:schemeClr val="accent1"/>
              </a:solidFill>
            </a:endParaRPr>
          </a:p>
          <a:p>
            <a:pPr marL="0" lvl="1">
              <a:spcBef>
                <a:spcPts val="600"/>
              </a:spcBef>
              <a:buClr>
                <a:schemeClr val="accent2"/>
              </a:buClr>
              <a:buSzPct val="120000"/>
              <a:tabLst>
                <a:tab pos="1616075" algn="l"/>
                <a:tab pos="2330450" algn="l"/>
                <a:tab pos="8077200" algn="r"/>
              </a:tabLst>
            </a:pPr>
            <a:r>
              <a:rPr lang="en-US" altLang="zh-CN" sz="1100" dirty="0">
                <a:solidFill>
                  <a:schemeClr val="accent1"/>
                </a:solidFill>
              </a:rPr>
              <a:t>       2. </a:t>
            </a:r>
            <a:r>
              <a:rPr lang="zh-CN" altLang="en-US" sz="1100" dirty="0">
                <a:solidFill>
                  <a:schemeClr val="accent1"/>
                </a:solidFill>
              </a:rPr>
              <a:t>只有月结后，才能使用“报表”功能；</a:t>
            </a:r>
          </a:p>
        </p:txBody>
      </p:sp>
    </p:spTree>
    <p:extLst>
      <p:ext uri="{BB962C8B-B14F-4D97-AF65-F5344CB8AC3E}">
        <p14:creationId xmlns:p14="http://schemas.microsoft.com/office/powerpoint/2010/main" val="391346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916DA4A-DF1C-49F0-AA4F-E6FD2A134054}"/>
              </a:ext>
            </a:extLst>
          </p:cNvPr>
          <p:cNvSpPr txBox="1"/>
          <p:nvPr/>
        </p:nvSpPr>
        <p:spPr>
          <a:xfrm>
            <a:off x="228601" y="1021012"/>
            <a:ext cx="8617226" cy="553998"/>
          </a:xfrm>
          <a:prstGeom prst="rect">
            <a:avLst/>
          </a:prstGeom>
          <a:noFill/>
        </p:spPr>
        <p:txBody>
          <a:bodyPr wrap="square" rtlCol="0">
            <a:spAutoFit/>
          </a:bodyPr>
          <a:lstStyle/>
          <a:p>
            <a:pPr defTabSz="342900"/>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该表是记录分店在</a:t>
            </a:r>
            <a:r>
              <a:rPr lang="zh-CN" altLang="zh-CN"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当月</a:t>
            </a:r>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财务账期内</a:t>
            </a:r>
            <a:r>
              <a:rPr lang="zh-CN" altLang="zh-CN" sz="1200" i="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（上月</a:t>
            </a:r>
            <a:r>
              <a:rPr lang="en-US" altLang="zh-CN" sz="1200" i="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26</a:t>
            </a:r>
            <a:r>
              <a:rPr lang="zh-CN" altLang="zh-CN" sz="1200" i="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日</a:t>
            </a:r>
            <a:r>
              <a:rPr lang="en-US" altLang="zh-CN" sz="1200" i="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zh-CN" altLang="zh-CN" sz="1200" i="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本月</a:t>
            </a:r>
            <a:r>
              <a:rPr lang="en-US" altLang="zh-CN" sz="1200" i="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25</a:t>
            </a:r>
            <a:r>
              <a:rPr lang="zh-CN" altLang="zh-CN" sz="1200" i="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日）</a:t>
            </a:r>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对于各家</a:t>
            </a:r>
            <a:r>
              <a:rPr lang="zh-CN" altLang="en-US" sz="1500" b="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供应商</a:t>
            </a:r>
            <a:r>
              <a:rPr lang="zh-CN" altLang="zh-CN" sz="1500" b="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实际收货</a:t>
            </a:r>
            <a:r>
              <a:rPr lang="zh-CN" altLang="en-US" sz="1500" b="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时间的</a:t>
            </a:r>
            <a:r>
              <a:rPr lang="zh-CN" altLang="zh-CN" sz="1500" b="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数据</a:t>
            </a:r>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以及</a:t>
            </a:r>
            <a:r>
              <a:rPr lang="zh-CN" altLang="en-US" sz="1350" dirty="0">
                <a:solidFill>
                  <a:prstClr val="black"/>
                </a:solidFill>
                <a:latin typeface="Calibri"/>
                <a:ea typeface="等线" panose="02010600030101010101" pitchFamily="2" charset="-122"/>
              </a:rPr>
              <a:t>已经</a:t>
            </a:r>
            <a:r>
              <a:rPr lang="zh-CN" altLang="en-US" sz="1500" b="1" dirty="0">
                <a:solidFill>
                  <a:prstClr val="black"/>
                </a:solidFill>
                <a:latin typeface="Calibri"/>
                <a:ea typeface="等线" panose="02010600030101010101" pitchFamily="2" charset="-122"/>
              </a:rPr>
              <a:t>成功投诉数据</a:t>
            </a:r>
            <a:r>
              <a:rPr lang="zh-CN" altLang="en-US" sz="1200" i="1" dirty="0">
                <a:solidFill>
                  <a:prstClr val="black"/>
                </a:solidFill>
                <a:latin typeface="Calibri"/>
                <a:ea typeface="等线" panose="02010600030101010101" pitchFamily="2" charset="-122"/>
              </a:rPr>
              <a:t>（投诉状态为：已处理）</a:t>
            </a:r>
            <a:r>
              <a:rPr lang="zh-CN" altLang="en-US" sz="1350" dirty="0">
                <a:solidFill>
                  <a:prstClr val="black"/>
                </a:solidFill>
                <a:latin typeface="Calibri"/>
                <a:ea typeface="等线" panose="02010600030101010101" pitchFamily="2" charset="-122"/>
              </a:rPr>
              <a:t>的汇总；</a:t>
            </a:r>
          </a:p>
        </p:txBody>
      </p:sp>
      <p:sp>
        <p:nvSpPr>
          <p:cNvPr id="8" name="文本框 7">
            <a:extLst>
              <a:ext uri="{FF2B5EF4-FFF2-40B4-BE49-F238E27FC236}">
                <a16:creationId xmlns:a16="http://schemas.microsoft.com/office/drawing/2014/main" id="{73E78364-7666-402A-9AA4-AAA007B24FFB}"/>
              </a:ext>
            </a:extLst>
          </p:cNvPr>
          <p:cNvSpPr txBox="1"/>
          <p:nvPr/>
        </p:nvSpPr>
        <p:spPr>
          <a:xfrm>
            <a:off x="3700086" y="2727092"/>
            <a:ext cx="1468261" cy="253916"/>
          </a:xfrm>
          <a:prstGeom prst="rect">
            <a:avLst/>
          </a:prstGeom>
          <a:noFill/>
        </p:spPr>
        <p:txBody>
          <a:bodyPr wrap="square" rtlCol="0">
            <a:spAutoFit/>
          </a:bodyPr>
          <a:lstStyle/>
          <a:p>
            <a:pPr defTabSz="342900"/>
            <a:r>
              <a:rPr lang="zh-CN" altLang="en-US" sz="1050" i="1" dirty="0">
                <a:solidFill>
                  <a:prstClr val="black"/>
                </a:solidFill>
                <a:latin typeface="Calibri"/>
                <a:ea typeface="等线" panose="02010600030101010101" pitchFamily="2" charset="-122"/>
              </a:rPr>
              <a:t>图</a:t>
            </a:r>
            <a:r>
              <a:rPr lang="en-US" altLang="zh-CN" sz="1050" i="1" dirty="0">
                <a:solidFill>
                  <a:prstClr val="black"/>
                </a:solidFill>
                <a:latin typeface="Calibri"/>
                <a:ea typeface="等线" panose="02010600030101010101" pitchFamily="2" charset="-122"/>
              </a:rPr>
              <a:t>1</a:t>
            </a:r>
            <a:r>
              <a:rPr lang="zh-CN" altLang="en-US" sz="1050" i="1" dirty="0">
                <a:solidFill>
                  <a:prstClr val="black"/>
                </a:solidFill>
                <a:latin typeface="Calibri"/>
                <a:ea typeface="等线" panose="02010600030101010101" pitchFamily="2" charset="-122"/>
              </a:rPr>
              <a:t>：供货汇总表</a:t>
            </a:r>
            <a:r>
              <a:rPr lang="en-US" altLang="zh-CN" sz="1050" i="1" dirty="0">
                <a:solidFill>
                  <a:prstClr val="black"/>
                </a:solidFill>
                <a:latin typeface="Calibri"/>
                <a:ea typeface="等线" panose="02010600030101010101" pitchFamily="2" charset="-122"/>
              </a:rPr>
              <a:t>C9</a:t>
            </a:r>
            <a:endParaRPr lang="zh-CN" altLang="en-US" sz="1050" i="1" dirty="0">
              <a:solidFill>
                <a:prstClr val="black"/>
              </a:solidFill>
              <a:latin typeface="Calibri"/>
              <a:ea typeface="等线" panose="02010600030101010101" pitchFamily="2" charset="-122"/>
            </a:endParaRPr>
          </a:p>
        </p:txBody>
      </p:sp>
      <p:sp>
        <p:nvSpPr>
          <p:cNvPr id="18" name="文本框 17">
            <a:extLst>
              <a:ext uri="{FF2B5EF4-FFF2-40B4-BE49-F238E27FC236}">
                <a16:creationId xmlns:a16="http://schemas.microsoft.com/office/drawing/2014/main" id="{28672474-D69B-4744-9361-83F2624BBBB7}"/>
              </a:ext>
            </a:extLst>
          </p:cNvPr>
          <p:cNvSpPr txBox="1"/>
          <p:nvPr/>
        </p:nvSpPr>
        <p:spPr>
          <a:xfrm>
            <a:off x="3578768" y="4742330"/>
            <a:ext cx="1986462" cy="253916"/>
          </a:xfrm>
          <a:prstGeom prst="rect">
            <a:avLst/>
          </a:prstGeom>
          <a:noFill/>
        </p:spPr>
        <p:txBody>
          <a:bodyPr wrap="square" rtlCol="0">
            <a:spAutoFit/>
          </a:bodyPr>
          <a:lstStyle/>
          <a:p>
            <a:pPr defTabSz="342900"/>
            <a:r>
              <a:rPr lang="zh-CN" altLang="en-US" sz="1050" i="1" dirty="0">
                <a:solidFill>
                  <a:prstClr val="black"/>
                </a:solidFill>
                <a:latin typeface="Calibri"/>
                <a:ea typeface="等线" panose="02010600030101010101" pitchFamily="2" charset="-122"/>
              </a:rPr>
              <a:t>图</a:t>
            </a:r>
            <a:r>
              <a:rPr lang="en-US" altLang="zh-CN" sz="1050" i="1" dirty="0">
                <a:solidFill>
                  <a:prstClr val="black"/>
                </a:solidFill>
                <a:latin typeface="Calibri"/>
                <a:ea typeface="等线" panose="02010600030101010101" pitchFamily="2" charset="-122"/>
              </a:rPr>
              <a:t>2</a:t>
            </a:r>
            <a:r>
              <a:rPr lang="zh-CN" altLang="en-US" sz="1050" i="1" dirty="0">
                <a:solidFill>
                  <a:prstClr val="black"/>
                </a:solidFill>
                <a:latin typeface="Calibri"/>
                <a:ea typeface="等线" panose="02010600030101010101" pitchFamily="2" charset="-122"/>
              </a:rPr>
              <a:t>：一个账期的数据来源</a:t>
            </a:r>
          </a:p>
        </p:txBody>
      </p:sp>
      <p:pic>
        <p:nvPicPr>
          <p:cNvPr id="3" name="图片 2">
            <a:extLst>
              <a:ext uri="{FF2B5EF4-FFF2-40B4-BE49-F238E27FC236}">
                <a16:creationId xmlns:a16="http://schemas.microsoft.com/office/drawing/2014/main" id="{ADC5C1C4-BB13-4E6E-BE67-DEA24B3DEDCE}"/>
              </a:ext>
            </a:extLst>
          </p:cNvPr>
          <p:cNvPicPr>
            <a:picLocks noChangeAspect="1"/>
          </p:cNvPicPr>
          <p:nvPr/>
        </p:nvPicPr>
        <p:blipFill>
          <a:blip r:embed="rId3"/>
          <a:stretch>
            <a:fillRect/>
          </a:stretch>
        </p:blipFill>
        <p:spPr>
          <a:xfrm>
            <a:off x="648261" y="3090526"/>
            <a:ext cx="7967279" cy="1499048"/>
          </a:xfrm>
          <a:prstGeom prst="rect">
            <a:avLst/>
          </a:prstGeom>
        </p:spPr>
      </p:pic>
      <p:sp>
        <p:nvSpPr>
          <p:cNvPr id="5" name="矩形 4">
            <a:extLst>
              <a:ext uri="{FF2B5EF4-FFF2-40B4-BE49-F238E27FC236}">
                <a16:creationId xmlns:a16="http://schemas.microsoft.com/office/drawing/2014/main" id="{C29B5E49-AE65-40D8-BDBB-654E0B35404A}"/>
              </a:ext>
            </a:extLst>
          </p:cNvPr>
          <p:cNvSpPr/>
          <p:nvPr/>
        </p:nvSpPr>
        <p:spPr>
          <a:xfrm>
            <a:off x="1860525" y="3110682"/>
            <a:ext cx="6849305" cy="13619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dirty="0">
              <a:solidFill>
                <a:prstClr val="white"/>
              </a:solidFill>
              <a:latin typeface="Calibri"/>
              <a:ea typeface="等线" panose="02010600030101010101" pitchFamily="2" charset="-122"/>
            </a:endParaRPr>
          </a:p>
        </p:txBody>
      </p:sp>
      <p:pic>
        <p:nvPicPr>
          <p:cNvPr id="6" name="图片 5">
            <a:extLst>
              <a:ext uri="{FF2B5EF4-FFF2-40B4-BE49-F238E27FC236}">
                <a16:creationId xmlns:a16="http://schemas.microsoft.com/office/drawing/2014/main" id="{3622FB0B-BB35-4D6C-AEDA-635DAC0D1933}"/>
              </a:ext>
            </a:extLst>
          </p:cNvPr>
          <p:cNvPicPr>
            <a:picLocks noChangeAspect="1"/>
          </p:cNvPicPr>
          <p:nvPr/>
        </p:nvPicPr>
        <p:blipFill>
          <a:blip r:embed="rId4"/>
          <a:stretch>
            <a:fillRect/>
          </a:stretch>
        </p:blipFill>
        <p:spPr>
          <a:xfrm>
            <a:off x="1240960" y="1917601"/>
            <a:ext cx="6386513" cy="785813"/>
          </a:xfrm>
          <a:prstGeom prst="rect">
            <a:avLst/>
          </a:prstGeom>
        </p:spPr>
      </p:pic>
      <p:sp>
        <p:nvSpPr>
          <p:cNvPr id="9" name="Title 3">
            <a:extLst>
              <a:ext uri="{FF2B5EF4-FFF2-40B4-BE49-F238E27FC236}">
                <a16:creationId xmlns:a16="http://schemas.microsoft.com/office/drawing/2014/main" id="{E6DAD53B-C9D4-EE2A-B928-CC25201C388F}"/>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solidFill>
                  <a:schemeClr val="tx2">
                    <a:lumMod val="75000"/>
                  </a:schemeClr>
                </a:solidFill>
                <a:latin typeface="黑体" panose="02010609060101010101" pitchFamily="49" charset="-122"/>
                <a:ea typeface="黑体" panose="02010609060101010101" pitchFamily="49" charset="-122"/>
              </a:rPr>
              <a:t>报表分析</a:t>
            </a:r>
            <a:r>
              <a:rPr lang="en-US" altLang="zh-CN" sz="2400" dirty="0">
                <a:solidFill>
                  <a:schemeClr val="tx2">
                    <a:lumMod val="75000"/>
                  </a:schemeClr>
                </a:solidFill>
                <a:latin typeface="黑体" panose="02010609060101010101" pitchFamily="49" charset="-122"/>
                <a:ea typeface="黑体" panose="02010609060101010101" pitchFamily="49" charset="-122"/>
              </a:rPr>
              <a:t>—C9</a:t>
            </a:r>
            <a:endParaRPr lang="en-US" sz="2400" dirty="0">
              <a:solidFill>
                <a:schemeClr val="tx2">
                  <a:lumMod val="75000"/>
                </a:schemeClr>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33412754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73E78364-7666-402A-9AA4-AAA007B24FFB}"/>
              </a:ext>
            </a:extLst>
          </p:cNvPr>
          <p:cNvSpPr txBox="1"/>
          <p:nvPr/>
        </p:nvSpPr>
        <p:spPr>
          <a:xfrm>
            <a:off x="2807805" y="2821779"/>
            <a:ext cx="3528391" cy="253916"/>
          </a:xfrm>
          <a:prstGeom prst="rect">
            <a:avLst/>
          </a:prstGeom>
          <a:noFill/>
        </p:spPr>
        <p:txBody>
          <a:bodyPr wrap="square" rtlCol="0">
            <a:spAutoFit/>
          </a:bodyPr>
          <a:lstStyle/>
          <a:p>
            <a:pPr defTabSz="342900"/>
            <a:r>
              <a:rPr lang="zh-CN" altLang="en-US" sz="1050" i="1" dirty="0">
                <a:solidFill>
                  <a:prstClr val="black"/>
                </a:solidFill>
                <a:latin typeface="Calibri"/>
                <a:ea typeface="等线" panose="02010600030101010101" pitchFamily="2" charset="-122"/>
              </a:rPr>
              <a:t>图</a:t>
            </a:r>
            <a:r>
              <a:rPr lang="en-US" altLang="zh-CN" sz="1050" i="1" dirty="0">
                <a:solidFill>
                  <a:prstClr val="black"/>
                </a:solidFill>
                <a:latin typeface="Calibri"/>
                <a:ea typeface="等线" panose="02010600030101010101" pitchFamily="2" charset="-122"/>
              </a:rPr>
              <a:t>3</a:t>
            </a:r>
            <a:r>
              <a:rPr lang="zh-CN" altLang="en-US" sz="1050" i="1" dirty="0">
                <a:solidFill>
                  <a:prstClr val="black"/>
                </a:solidFill>
                <a:latin typeface="Calibri"/>
                <a:ea typeface="等线" panose="02010600030101010101" pitchFamily="2" charset="-122"/>
              </a:rPr>
              <a:t>：超出账期的数据会计入下个账期报表</a:t>
            </a:r>
          </a:p>
        </p:txBody>
      </p:sp>
      <p:pic>
        <p:nvPicPr>
          <p:cNvPr id="11" name="图片 10">
            <a:extLst>
              <a:ext uri="{FF2B5EF4-FFF2-40B4-BE49-F238E27FC236}">
                <a16:creationId xmlns:a16="http://schemas.microsoft.com/office/drawing/2014/main" id="{4E48318F-9A5E-4F6C-B9A1-6B4F9FDD4B2C}"/>
              </a:ext>
            </a:extLst>
          </p:cNvPr>
          <p:cNvPicPr>
            <a:picLocks noChangeAspect="1"/>
          </p:cNvPicPr>
          <p:nvPr/>
        </p:nvPicPr>
        <p:blipFill rotWithShape="1">
          <a:blip r:embed="rId3"/>
          <a:srcRect b="22566"/>
          <a:stretch/>
        </p:blipFill>
        <p:spPr>
          <a:xfrm>
            <a:off x="893249" y="1035025"/>
            <a:ext cx="6693694" cy="1698236"/>
          </a:xfrm>
          <a:prstGeom prst="rect">
            <a:avLst/>
          </a:prstGeom>
        </p:spPr>
      </p:pic>
      <p:sp>
        <p:nvSpPr>
          <p:cNvPr id="4" name="Title 3">
            <a:extLst>
              <a:ext uri="{FF2B5EF4-FFF2-40B4-BE49-F238E27FC236}">
                <a16:creationId xmlns:a16="http://schemas.microsoft.com/office/drawing/2014/main" id="{A89F4943-2F4D-3FEC-0207-C35997C63BC6}"/>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solidFill>
                  <a:schemeClr val="tx2">
                    <a:lumMod val="75000"/>
                  </a:schemeClr>
                </a:solidFill>
                <a:latin typeface="黑体" panose="02010609060101010101" pitchFamily="49" charset="-122"/>
                <a:ea typeface="黑体" panose="02010609060101010101" pitchFamily="49" charset="-122"/>
              </a:rPr>
              <a:t>报表分析</a:t>
            </a:r>
            <a:r>
              <a:rPr lang="en-US" altLang="zh-CN" sz="2400" dirty="0">
                <a:solidFill>
                  <a:schemeClr val="tx2">
                    <a:lumMod val="75000"/>
                  </a:schemeClr>
                </a:solidFill>
                <a:latin typeface="黑体" panose="02010609060101010101" pitchFamily="49" charset="-122"/>
                <a:ea typeface="黑体" panose="02010609060101010101" pitchFamily="49" charset="-122"/>
              </a:rPr>
              <a:t>—C9</a:t>
            </a:r>
            <a:endParaRPr lang="en-US" sz="2400" dirty="0">
              <a:solidFill>
                <a:schemeClr val="tx2">
                  <a:lumMod val="75000"/>
                </a:schemeClr>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20166292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916DA4A-DF1C-49F0-AA4F-E6FD2A134054}"/>
              </a:ext>
            </a:extLst>
          </p:cNvPr>
          <p:cNvSpPr txBox="1"/>
          <p:nvPr/>
        </p:nvSpPr>
        <p:spPr>
          <a:xfrm>
            <a:off x="924607" y="1091038"/>
            <a:ext cx="7414591" cy="323165"/>
          </a:xfrm>
          <a:prstGeom prst="rect">
            <a:avLst/>
          </a:prstGeom>
          <a:noFill/>
        </p:spPr>
        <p:txBody>
          <a:bodyPr wrap="square" rtlCol="0">
            <a:spAutoFit/>
          </a:bodyPr>
          <a:lstStyle/>
          <a:p>
            <a:pPr defTabSz="342900"/>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该表为分店在</a:t>
            </a:r>
            <a:r>
              <a:rPr lang="zh-CN" altLang="zh-CN"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当月</a:t>
            </a:r>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财务账期内</a:t>
            </a:r>
            <a:r>
              <a:rPr lang="zh-CN" altLang="en-US" sz="1500" b="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供货汇总表</a:t>
            </a:r>
            <a:r>
              <a:rPr lang="en-US" altLang="zh-CN" sz="1500" b="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C9</a:t>
            </a:r>
            <a:r>
              <a:rPr lang="zh-CN" altLang="en-US" sz="1500" b="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的</a:t>
            </a:r>
            <a:r>
              <a:rPr lang="zh-CN" altLang="en-US" sz="1500" b="1" u="sng"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明细</a:t>
            </a:r>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，其数据与</a:t>
            </a:r>
            <a:r>
              <a:rPr lang="en-US" altLang="zh-CN"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C9</a:t>
            </a:r>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表中的数据相对应；</a:t>
            </a:r>
            <a:endParaRPr lang="zh-CN" altLang="en-US" sz="1350" dirty="0">
              <a:solidFill>
                <a:prstClr val="black"/>
              </a:solidFill>
              <a:latin typeface="Calibri"/>
              <a:ea typeface="等线" panose="02010600030101010101" pitchFamily="2" charset="-122"/>
            </a:endParaRPr>
          </a:p>
        </p:txBody>
      </p:sp>
      <p:sp>
        <p:nvSpPr>
          <p:cNvPr id="8" name="文本框 7">
            <a:extLst>
              <a:ext uri="{FF2B5EF4-FFF2-40B4-BE49-F238E27FC236}">
                <a16:creationId xmlns:a16="http://schemas.microsoft.com/office/drawing/2014/main" id="{73E78364-7666-402A-9AA4-AAA007B24FFB}"/>
              </a:ext>
            </a:extLst>
          </p:cNvPr>
          <p:cNvSpPr txBox="1"/>
          <p:nvPr/>
        </p:nvSpPr>
        <p:spPr>
          <a:xfrm>
            <a:off x="3231083" y="2791228"/>
            <a:ext cx="2298311" cy="276999"/>
          </a:xfrm>
          <a:prstGeom prst="rect">
            <a:avLst/>
          </a:prstGeom>
          <a:noFill/>
        </p:spPr>
        <p:txBody>
          <a:bodyPr wrap="square" rtlCol="0">
            <a:spAutoFit/>
          </a:bodyPr>
          <a:lstStyle/>
          <a:p>
            <a:pPr defTabSz="342900"/>
            <a:r>
              <a:rPr lang="zh-CN" altLang="en-US" sz="1200" i="1" dirty="0">
                <a:solidFill>
                  <a:prstClr val="black"/>
                </a:solidFill>
                <a:latin typeface="Calibri"/>
                <a:ea typeface="等线" panose="02010600030101010101" pitchFamily="2" charset="-122"/>
              </a:rPr>
              <a:t>图</a:t>
            </a:r>
            <a:r>
              <a:rPr lang="en-US" altLang="zh-CN" sz="1200" i="1" dirty="0">
                <a:solidFill>
                  <a:prstClr val="black"/>
                </a:solidFill>
                <a:latin typeface="Calibri"/>
                <a:ea typeface="等线" panose="02010600030101010101" pitchFamily="2" charset="-122"/>
              </a:rPr>
              <a:t>1</a:t>
            </a:r>
            <a:r>
              <a:rPr lang="zh-CN" altLang="en-US" sz="1200" i="1" dirty="0">
                <a:solidFill>
                  <a:prstClr val="black"/>
                </a:solidFill>
                <a:latin typeface="Calibri"/>
                <a:ea typeface="等线" panose="02010600030101010101" pitchFamily="2" charset="-122"/>
              </a:rPr>
              <a:t>：收货验收单</a:t>
            </a:r>
            <a:r>
              <a:rPr lang="en-US" altLang="zh-CN" sz="1200" i="1" dirty="0">
                <a:solidFill>
                  <a:prstClr val="black"/>
                </a:solidFill>
                <a:latin typeface="Calibri"/>
                <a:ea typeface="等线" panose="02010600030101010101" pitchFamily="2" charset="-122"/>
              </a:rPr>
              <a:t>C8A</a:t>
            </a:r>
            <a:endParaRPr lang="zh-CN" altLang="en-US" sz="1200" i="1" dirty="0">
              <a:solidFill>
                <a:prstClr val="black"/>
              </a:solidFill>
              <a:latin typeface="Calibri"/>
              <a:ea typeface="等线" panose="02010600030101010101" pitchFamily="2" charset="-122"/>
            </a:endParaRPr>
          </a:p>
        </p:txBody>
      </p:sp>
      <p:sp>
        <p:nvSpPr>
          <p:cNvPr id="18" name="文本框 17">
            <a:extLst>
              <a:ext uri="{FF2B5EF4-FFF2-40B4-BE49-F238E27FC236}">
                <a16:creationId xmlns:a16="http://schemas.microsoft.com/office/drawing/2014/main" id="{28672474-D69B-4744-9361-83F2624BBBB7}"/>
              </a:ext>
            </a:extLst>
          </p:cNvPr>
          <p:cNvSpPr txBox="1"/>
          <p:nvPr/>
        </p:nvSpPr>
        <p:spPr>
          <a:xfrm>
            <a:off x="3231083" y="4873202"/>
            <a:ext cx="2114304" cy="276999"/>
          </a:xfrm>
          <a:prstGeom prst="rect">
            <a:avLst/>
          </a:prstGeom>
          <a:noFill/>
        </p:spPr>
        <p:txBody>
          <a:bodyPr wrap="square" rtlCol="0">
            <a:spAutoFit/>
          </a:bodyPr>
          <a:lstStyle/>
          <a:p>
            <a:pPr defTabSz="342900"/>
            <a:r>
              <a:rPr lang="zh-CN" altLang="en-US" sz="1200" i="1" dirty="0">
                <a:solidFill>
                  <a:prstClr val="black"/>
                </a:solidFill>
                <a:latin typeface="Calibri"/>
                <a:ea typeface="等线" panose="02010600030101010101" pitchFamily="2" charset="-122"/>
              </a:rPr>
              <a:t>图</a:t>
            </a:r>
            <a:r>
              <a:rPr lang="en-US" altLang="zh-CN" sz="1200" i="1" dirty="0">
                <a:solidFill>
                  <a:prstClr val="black"/>
                </a:solidFill>
                <a:latin typeface="Calibri"/>
                <a:ea typeface="等线" panose="02010600030101010101" pitchFamily="2" charset="-122"/>
              </a:rPr>
              <a:t>2</a:t>
            </a:r>
            <a:r>
              <a:rPr lang="zh-CN" altLang="en-US" sz="1200" i="1" dirty="0">
                <a:solidFill>
                  <a:prstClr val="black"/>
                </a:solidFill>
                <a:latin typeface="Calibri"/>
                <a:ea typeface="等线" panose="02010600030101010101" pitchFamily="2" charset="-122"/>
              </a:rPr>
              <a:t>：供货汇总表</a:t>
            </a:r>
            <a:r>
              <a:rPr lang="en-US" altLang="zh-CN" sz="1200" i="1" dirty="0">
                <a:solidFill>
                  <a:prstClr val="black"/>
                </a:solidFill>
                <a:latin typeface="Calibri"/>
                <a:ea typeface="等线" panose="02010600030101010101" pitchFamily="2" charset="-122"/>
              </a:rPr>
              <a:t>C9</a:t>
            </a:r>
            <a:endParaRPr lang="zh-CN" altLang="en-US" sz="1200" i="1" dirty="0">
              <a:solidFill>
                <a:prstClr val="black"/>
              </a:solidFill>
              <a:latin typeface="Calibri"/>
              <a:ea typeface="等线" panose="02010600030101010101" pitchFamily="2" charset="-122"/>
            </a:endParaRPr>
          </a:p>
        </p:txBody>
      </p:sp>
      <p:pic>
        <p:nvPicPr>
          <p:cNvPr id="6" name="图片 5">
            <a:extLst>
              <a:ext uri="{FF2B5EF4-FFF2-40B4-BE49-F238E27FC236}">
                <a16:creationId xmlns:a16="http://schemas.microsoft.com/office/drawing/2014/main" id="{2F72E84F-3C61-4C18-8AB7-D5381A1F4E12}"/>
              </a:ext>
            </a:extLst>
          </p:cNvPr>
          <p:cNvPicPr>
            <a:picLocks noChangeAspect="1"/>
          </p:cNvPicPr>
          <p:nvPr/>
        </p:nvPicPr>
        <p:blipFill>
          <a:blip r:embed="rId3"/>
          <a:stretch>
            <a:fillRect/>
          </a:stretch>
        </p:blipFill>
        <p:spPr>
          <a:xfrm>
            <a:off x="1007768" y="1551982"/>
            <a:ext cx="6486525" cy="1221581"/>
          </a:xfrm>
          <a:prstGeom prst="rect">
            <a:avLst/>
          </a:prstGeom>
        </p:spPr>
      </p:pic>
      <p:pic>
        <p:nvPicPr>
          <p:cNvPr id="14" name="图片 13">
            <a:extLst>
              <a:ext uri="{FF2B5EF4-FFF2-40B4-BE49-F238E27FC236}">
                <a16:creationId xmlns:a16="http://schemas.microsoft.com/office/drawing/2014/main" id="{F3716E40-02EB-43C5-A756-3661440212A0}"/>
              </a:ext>
            </a:extLst>
          </p:cNvPr>
          <p:cNvPicPr>
            <a:picLocks noChangeAspect="1"/>
          </p:cNvPicPr>
          <p:nvPr/>
        </p:nvPicPr>
        <p:blipFill>
          <a:blip r:embed="rId4"/>
          <a:stretch>
            <a:fillRect/>
          </a:stretch>
        </p:blipFill>
        <p:spPr>
          <a:xfrm>
            <a:off x="1007768" y="4116538"/>
            <a:ext cx="6379369" cy="678656"/>
          </a:xfrm>
          <a:prstGeom prst="rect">
            <a:avLst/>
          </a:prstGeom>
        </p:spPr>
      </p:pic>
      <p:cxnSp>
        <p:nvCxnSpPr>
          <p:cNvPr id="4" name="直接箭头连接符 3">
            <a:extLst>
              <a:ext uri="{FF2B5EF4-FFF2-40B4-BE49-F238E27FC236}">
                <a16:creationId xmlns:a16="http://schemas.microsoft.com/office/drawing/2014/main" id="{62189209-092F-43E7-BD52-9AEBC116F769}"/>
              </a:ext>
            </a:extLst>
          </p:cNvPr>
          <p:cNvCxnSpPr/>
          <p:nvPr/>
        </p:nvCxnSpPr>
        <p:spPr>
          <a:xfrm>
            <a:off x="4124739" y="3160644"/>
            <a:ext cx="0" cy="71561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6931B273-87B9-4A3F-0A72-90B583B99392}"/>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solidFill>
                  <a:schemeClr val="tx2">
                    <a:lumMod val="75000"/>
                  </a:schemeClr>
                </a:solidFill>
                <a:latin typeface="黑体" panose="02010609060101010101" pitchFamily="49" charset="-122"/>
                <a:ea typeface="黑体" panose="02010609060101010101" pitchFamily="49" charset="-122"/>
              </a:rPr>
              <a:t>报表分析</a:t>
            </a:r>
            <a:r>
              <a:rPr lang="en-US" altLang="zh-CN" sz="2400" dirty="0">
                <a:solidFill>
                  <a:schemeClr val="tx2">
                    <a:lumMod val="75000"/>
                  </a:schemeClr>
                </a:solidFill>
                <a:latin typeface="黑体" panose="02010609060101010101" pitchFamily="49" charset="-122"/>
                <a:ea typeface="黑体" panose="02010609060101010101" pitchFamily="49" charset="-122"/>
              </a:rPr>
              <a:t>—C8A</a:t>
            </a:r>
            <a:endParaRPr lang="en-US" sz="2400" dirty="0">
              <a:solidFill>
                <a:schemeClr val="tx2">
                  <a:lumMod val="75000"/>
                </a:schemeClr>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8162440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30A5ABE8-06FB-9162-6850-1F2A9DCFE6D6}"/>
              </a:ext>
            </a:extLst>
          </p:cNvPr>
          <p:cNvSpPr>
            <a:spLocks noGrp="1"/>
          </p:cNvSpPr>
          <p:nvPr>
            <p:ph type="sldNum" sz="quarter" idx="15"/>
          </p:nvPr>
        </p:nvSpPr>
        <p:spPr/>
        <p:txBody>
          <a:bodyPr/>
          <a:lstStyle/>
          <a:p>
            <a:fld id="{E917DE0E-AFB1-41FD-BC35-27DB61CA125F}" type="slidenum">
              <a:rPr lang="en-AU" smtClean="0"/>
              <a:pPr/>
              <a:t>9</a:t>
            </a:fld>
            <a:endParaRPr lang="en-AU" dirty="0"/>
          </a:p>
        </p:txBody>
      </p:sp>
      <p:sp>
        <p:nvSpPr>
          <p:cNvPr id="7" name="矩形 6">
            <a:extLst>
              <a:ext uri="{FF2B5EF4-FFF2-40B4-BE49-F238E27FC236}">
                <a16:creationId xmlns:a16="http://schemas.microsoft.com/office/drawing/2014/main" id="{121DA716-C230-5835-50CF-AC3B1BB1C08D}"/>
              </a:ext>
            </a:extLst>
          </p:cNvPr>
          <p:cNvSpPr/>
          <p:nvPr/>
        </p:nvSpPr>
        <p:spPr>
          <a:xfrm>
            <a:off x="-14718" y="1563638"/>
            <a:ext cx="9158718" cy="1440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lumMod val="65000"/>
                    <a:lumOff val="35000"/>
                  </a:schemeClr>
                </a:solidFill>
                <a:latin typeface="+mj-lt"/>
              </a:rPr>
              <a:t>采购管理</a:t>
            </a:r>
          </a:p>
        </p:txBody>
      </p:sp>
      <p:sp>
        <p:nvSpPr>
          <p:cNvPr id="8" name="平行四边形 7">
            <a:extLst>
              <a:ext uri="{FF2B5EF4-FFF2-40B4-BE49-F238E27FC236}">
                <a16:creationId xmlns:a16="http://schemas.microsoft.com/office/drawing/2014/main" id="{046D404A-EDC3-C5B2-6EB8-F6ADB0AF3932}"/>
              </a:ext>
            </a:extLst>
          </p:cNvPr>
          <p:cNvSpPr/>
          <p:nvPr/>
        </p:nvSpPr>
        <p:spPr>
          <a:xfrm>
            <a:off x="1187624" y="1563638"/>
            <a:ext cx="1512168" cy="1440160"/>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02</a:t>
            </a:r>
            <a:endParaRPr lang="zh-CN" altLang="en-US" sz="4000" b="1" dirty="0"/>
          </a:p>
        </p:txBody>
      </p:sp>
      <p:sp>
        <p:nvSpPr>
          <p:cNvPr id="9" name="文本框 8">
            <a:extLst>
              <a:ext uri="{FF2B5EF4-FFF2-40B4-BE49-F238E27FC236}">
                <a16:creationId xmlns:a16="http://schemas.microsoft.com/office/drawing/2014/main" id="{41A7BCD8-55A9-5AAA-C681-4FAA8929FFEA}"/>
              </a:ext>
            </a:extLst>
          </p:cNvPr>
          <p:cNvSpPr txBox="1"/>
          <p:nvPr/>
        </p:nvSpPr>
        <p:spPr>
          <a:xfrm>
            <a:off x="2411760" y="3422596"/>
            <a:ext cx="4320480" cy="1493229"/>
          </a:xfrm>
          <a:prstGeom prst="rect">
            <a:avLst/>
          </a:prstGeom>
          <a:noFill/>
        </p:spPr>
        <p:txBody>
          <a:bodyPr wrap="square" numCol="2" rtlCol="0">
            <a:spAutoFit/>
          </a:bodyPr>
          <a:lstStyle/>
          <a:p>
            <a:pPr marL="285750" indent="-285750">
              <a:lnSpc>
                <a:spcPct val="200000"/>
              </a:lnSpc>
              <a:buFont typeface="Arial" panose="020B0604020202020204" pitchFamily="34" charset="0"/>
              <a:buChar char="•"/>
            </a:pPr>
            <a:r>
              <a:rPr lang="zh-CN" altLang="en-US" b="1" dirty="0">
                <a:solidFill>
                  <a:schemeClr val="accent1"/>
                </a:solidFill>
                <a:latin typeface="黑体" panose="02010609060101010101" pitchFamily="49" charset="-122"/>
                <a:ea typeface="黑体" panose="02010609060101010101" pitchFamily="49" charset="-122"/>
              </a:rPr>
              <a:t>单内物品采购</a:t>
            </a:r>
            <a:endParaRPr lang="en-US" altLang="zh-CN" b="1" dirty="0">
              <a:solidFill>
                <a:schemeClr val="accent1"/>
              </a:solidFill>
              <a:latin typeface="黑体" panose="02010609060101010101" pitchFamily="49" charset="-122"/>
              <a:ea typeface="黑体" panose="02010609060101010101" pitchFamily="49" charset="-122"/>
            </a:endParaRPr>
          </a:p>
          <a:p>
            <a:pPr marL="285750" indent="-285750">
              <a:lnSpc>
                <a:spcPct val="200000"/>
              </a:lnSpc>
              <a:buFont typeface="Arial" panose="020B0604020202020204" pitchFamily="34" charset="0"/>
              <a:buChar char="•"/>
            </a:pPr>
            <a:r>
              <a:rPr lang="zh-CN" altLang="en-US" b="1" dirty="0">
                <a:solidFill>
                  <a:schemeClr val="accent1"/>
                </a:solidFill>
                <a:latin typeface="黑体" panose="02010609060101010101" pitchFamily="49" charset="-122"/>
                <a:ea typeface="黑体" panose="02010609060101010101" pitchFamily="49" charset="-122"/>
              </a:rPr>
              <a:t>单外物品采购</a:t>
            </a:r>
            <a:endParaRPr lang="en-US" altLang="zh-CN" b="1" dirty="0">
              <a:solidFill>
                <a:schemeClr val="accent1"/>
              </a:solidFill>
              <a:latin typeface="黑体" panose="02010609060101010101" pitchFamily="49" charset="-122"/>
              <a:ea typeface="黑体" panose="02010609060101010101" pitchFamily="49" charset="-122"/>
            </a:endParaRPr>
          </a:p>
          <a:p>
            <a:pPr marL="285750" indent="-285750">
              <a:lnSpc>
                <a:spcPct val="200000"/>
              </a:lnSpc>
              <a:buFont typeface="Arial" panose="020B0604020202020204" pitchFamily="34" charset="0"/>
              <a:buChar char="•"/>
            </a:pPr>
            <a:r>
              <a:rPr lang="zh-CN" altLang="en-US" b="1" dirty="0">
                <a:solidFill>
                  <a:schemeClr val="accent1"/>
                </a:solidFill>
                <a:latin typeface="黑体" panose="02010609060101010101" pitchFamily="49" charset="-122"/>
                <a:ea typeface="黑体" panose="02010609060101010101" pitchFamily="49" charset="-122"/>
              </a:rPr>
              <a:t>月度采购金额控制</a:t>
            </a:r>
            <a:endParaRPr lang="en-US" altLang="zh-CN" b="1" dirty="0">
              <a:solidFill>
                <a:schemeClr val="accent1"/>
              </a:solidFill>
              <a:latin typeface="黑体" panose="02010609060101010101" pitchFamily="49" charset="-122"/>
              <a:ea typeface="黑体" panose="02010609060101010101" pitchFamily="49" charset="-122"/>
            </a:endParaRPr>
          </a:p>
          <a:p>
            <a:pPr marL="285750" indent="-285750">
              <a:lnSpc>
                <a:spcPct val="200000"/>
              </a:lnSpc>
              <a:buFont typeface="Arial" panose="020B0604020202020204" pitchFamily="34" charset="0"/>
              <a:buChar char="•"/>
            </a:pPr>
            <a:r>
              <a:rPr lang="zh-CN" altLang="en-US" b="1" dirty="0">
                <a:solidFill>
                  <a:schemeClr val="accent1"/>
                </a:solidFill>
                <a:latin typeface="黑体" panose="02010609060101010101" pitchFamily="49" charset="-122"/>
                <a:ea typeface="黑体" panose="02010609060101010101" pitchFamily="49" charset="-122"/>
              </a:rPr>
              <a:t>收货管理</a:t>
            </a:r>
            <a:endParaRPr lang="en-US" altLang="zh-CN" b="1" dirty="0">
              <a:solidFill>
                <a:schemeClr val="accent1"/>
              </a:solidFill>
              <a:latin typeface="黑体" panose="02010609060101010101" pitchFamily="49" charset="-122"/>
              <a:ea typeface="黑体" panose="02010609060101010101" pitchFamily="49" charset="-122"/>
            </a:endParaRPr>
          </a:p>
          <a:p>
            <a:pPr marL="285750" indent="-285750">
              <a:lnSpc>
                <a:spcPct val="200000"/>
              </a:lnSpc>
              <a:buFont typeface="Arial" panose="020B0604020202020204" pitchFamily="34" charset="0"/>
              <a:buChar char="•"/>
            </a:pPr>
            <a:r>
              <a:rPr lang="zh-CN" altLang="en-US" b="1" dirty="0">
                <a:solidFill>
                  <a:schemeClr val="accent1"/>
                </a:solidFill>
              </a:rPr>
              <a:t>保质期管理</a:t>
            </a:r>
            <a:endParaRPr lang="en-US" altLang="zh-CN" b="1" dirty="0">
              <a:solidFill>
                <a:schemeClr val="accent1"/>
              </a:solidFill>
            </a:endParaRPr>
          </a:p>
        </p:txBody>
      </p:sp>
    </p:spTree>
    <p:extLst>
      <p:ext uri="{BB962C8B-B14F-4D97-AF65-F5344CB8AC3E}">
        <p14:creationId xmlns:p14="http://schemas.microsoft.com/office/powerpoint/2010/main" val="226125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916DA4A-DF1C-49F0-AA4F-E6FD2A134054}"/>
              </a:ext>
            </a:extLst>
          </p:cNvPr>
          <p:cNvSpPr txBox="1"/>
          <p:nvPr/>
        </p:nvSpPr>
        <p:spPr>
          <a:xfrm>
            <a:off x="924607" y="1091038"/>
            <a:ext cx="7414591" cy="1892826"/>
          </a:xfrm>
          <a:prstGeom prst="rect">
            <a:avLst/>
          </a:prstGeom>
          <a:noFill/>
        </p:spPr>
        <p:txBody>
          <a:bodyPr wrap="square" rtlCol="0">
            <a:spAutoFit/>
          </a:bodyPr>
          <a:lstStyle/>
          <a:p>
            <a:pPr defTabSz="342900">
              <a:lnSpc>
                <a:spcPct val="150000"/>
              </a:lnSpc>
            </a:pPr>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该表记录分店本财务账期内对于各家</a:t>
            </a:r>
            <a:r>
              <a:rPr lang="zh-CN" altLang="en-US" sz="1500" b="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供应商完成对账后的数据</a:t>
            </a:r>
            <a:r>
              <a:rPr lang="zh-CN" altLang="en-US" sz="1350" b="1"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defTabSz="342900">
              <a:lnSpc>
                <a:spcPct val="150000"/>
              </a:lnSpc>
            </a:pPr>
            <a:r>
              <a:rPr lang="zh-CN" altLang="en-US" sz="1350" dirty="0">
                <a:solidFill>
                  <a:prstClr val="black"/>
                </a:solidFill>
                <a:latin typeface="Calibri"/>
                <a:ea typeface="等线" panose="02010600030101010101" pitchFamily="2" charset="-122"/>
              </a:rPr>
              <a:t>其中，</a:t>
            </a:r>
            <a:endParaRPr lang="en-US" altLang="zh-CN" sz="1350" dirty="0">
              <a:solidFill>
                <a:prstClr val="black"/>
              </a:solidFill>
              <a:latin typeface="Calibri"/>
              <a:ea typeface="等线" panose="02010600030101010101" pitchFamily="2" charset="-122"/>
            </a:endParaRPr>
          </a:p>
          <a:p>
            <a:pPr marL="214313" indent="-214313" defTabSz="342900">
              <a:lnSpc>
                <a:spcPct val="150000"/>
              </a:lnSpc>
              <a:buFont typeface="Wingdings" panose="05000000000000000000" pitchFamily="2" charset="2"/>
              <a:buChar char="Ø"/>
            </a:pPr>
            <a:r>
              <a:rPr lang="zh-CN" altLang="en-US" sz="1350" b="1" u="sng" dirty="0">
                <a:solidFill>
                  <a:prstClr val="black"/>
                </a:solidFill>
                <a:latin typeface="Calibri"/>
                <a:ea typeface="等线" panose="02010600030101010101" pitchFamily="2" charset="-122"/>
              </a:rPr>
              <a:t>订货单为分店收货数据</a:t>
            </a:r>
            <a:r>
              <a:rPr lang="zh-CN" altLang="en-US" sz="1350" dirty="0">
                <a:solidFill>
                  <a:prstClr val="black"/>
                </a:solidFill>
                <a:latin typeface="Calibri"/>
                <a:ea typeface="等线" panose="02010600030101010101" pitchFamily="2" charset="-122"/>
              </a:rPr>
              <a:t>；</a:t>
            </a:r>
            <a:endParaRPr lang="en-US" altLang="zh-CN" sz="1350" dirty="0">
              <a:solidFill>
                <a:prstClr val="black"/>
              </a:solidFill>
              <a:latin typeface="Calibri"/>
              <a:ea typeface="等线" panose="02010600030101010101" pitchFamily="2" charset="-122"/>
            </a:endParaRPr>
          </a:p>
          <a:p>
            <a:pPr marL="214313" indent="-214313" defTabSz="342900">
              <a:lnSpc>
                <a:spcPct val="150000"/>
              </a:lnSpc>
              <a:buFont typeface="Wingdings" panose="05000000000000000000" pitchFamily="2" charset="2"/>
              <a:buChar char="Ø"/>
            </a:pPr>
            <a:r>
              <a:rPr lang="zh-CN" altLang="en-US" sz="1350" b="1" u="sng" dirty="0">
                <a:solidFill>
                  <a:prstClr val="black"/>
                </a:solidFill>
                <a:latin typeface="Calibri"/>
                <a:ea typeface="等线" panose="02010600030101010101" pitchFamily="2" charset="-122"/>
              </a:rPr>
              <a:t>送货单为供应商发货数据；</a:t>
            </a:r>
            <a:endParaRPr lang="en-US" altLang="zh-CN" sz="1350" b="1" u="sng" dirty="0">
              <a:solidFill>
                <a:prstClr val="black"/>
              </a:solidFill>
              <a:latin typeface="Calibri"/>
              <a:ea typeface="等线" panose="02010600030101010101" pitchFamily="2" charset="-122"/>
            </a:endParaRPr>
          </a:p>
          <a:p>
            <a:pPr marL="214313" indent="-214313" defTabSz="342900">
              <a:lnSpc>
                <a:spcPct val="150000"/>
              </a:lnSpc>
              <a:buFont typeface="Wingdings" panose="05000000000000000000" pitchFamily="2" charset="2"/>
              <a:buChar char="Ø"/>
            </a:pPr>
            <a:r>
              <a:rPr lang="zh-CN" altLang="en-US" sz="1350" b="1" u="sng" dirty="0">
                <a:solidFill>
                  <a:prstClr val="black"/>
                </a:solidFill>
                <a:latin typeface="Calibri"/>
                <a:ea typeface="等线" panose="02010600030101010101" pitchFamily="2" charset="-122"/>
              </a:rPr>
              <a:t>最终值为对账后确认的最终数据；</a:t>
            </a:r>
          </a:p>
          <a:p>
            <a:pPr defTabSz="342900"/>
            <a:endParaRPr lang="zh-CN" altLang="en-US" sz="1350" dirty="0">
              <a:solidFill>
                <a:prstClr val="black"/>
              </a:solidFill>
              <a:latin typeface="Calibri"/>
              <a:ea typeface="等线" panose="02010600030101010101" pitchFamily="2" charset="-122"/>
            </a:endParaRPr>
          </a:p>
        </p:txBody>
      </p:sp>
      <p:sp>
        <p:nvSpPr>
          <p:cNvPr id="9" name="文本框 8">
            <a:extLst>
              <a:ext uri="{FF2B5EF4-FFF2-40B4-BE49-F238E27FC236}">
                <a16:creationId xmlns:a16="http://schemas.microsoft.com/office/drawing/2014/main" id="{FC002001-7B96-4A10-8FE6-5B2A62EAB580}"/>
              </a:ext>
            </a:extLst>
          </p:cNvPr>
          <p:cNvSpPr txBox="1"/>
          <p:nvPr/>
        </p:nvSpPr>
        <p:spPr>
          <a:xfrm>
            <a:off x="3422845" y="4401367"/>
            <a:ext cx="2298311" cy="276999"/>
          </a:xfrm>
          <a:prstGeom prst="rect">
            <a:avLst/>
          </a:prstGeom>
          <a:noFill/>
        </p:spPr>
        <p:txBody>
          <a:bodyPr wrap="square" rtlCol="0">
            <a:spAutoFit/>
          </a:bodyPr>
          <a:lstStyle/>
          <a:p>
            <a:pPr defTabSz="342900"/>
            <a:r>
              <a:rPr lang="zh-CN" altLang="en-US" sz="1200" i="1" dirty="0">
                <a:solidFill>
                  <a:prstClr val="black"/>
                </a:solidFill>
                <a:latin typeface="Calibri"/>
                <a:ea typeface="等线" panose="02010600030101010101" pitchFamily="2" charset="-122"/>
              </a:rPr>
              <a:t>图</a:t>
            </a:r>
            <a:r>
              <a:rPr lang="en-US" altLang="zh-CN" sz="1200" i="1" dirty="0">
                <a:solidFill>
                  <a:prstClr val="black"/>
                </a:solidFill>
                <a:latin typeface="Calibri"/>
                <a:ea typeface="等线" panose="02010600030101010101" pitchFamily="2" charset="-122"/>
              </a:rPr>
              <a:t>1</a:t>
            </a:r>
            <a:r>
              <a:rPr lang="zh-CN" altLang="en-US" sz="1200" i="1" dirty="0">
                <a:solidFill>
                  <a:prstClr val="black"/>
                </a:solidFill>
                <a:latin typeface="Calibri"/>
                <a:ea typeface="等线" panose="02010600030101010101" pitchFamily="2" charset="-122"/>
              </a:rPr>
              <a:t>：收货验收单</a:t>
            </a:r>
            <a:r>
              <a:rPr lang="en-US" altLang="zh-CN" sz="1200" i="1" dirty="0">
                <a:solidFill>
                  <a:prstClr val="black"/>
                </a:solidFill>
                <a:latin typeface="Calibri"/>
                <a:ea typeface="等线" panose="02010600030101010101" pitchFamily="2" charset="-122"/>
              </a:rPr>
              <a:t>C8B</a:t>
            </a:r>
            <a:endParaRPr lang="zh-CN" altLang="en-US" sz="1200" i="1" dirty="0">
              <a:solidFill>
                <a:prstClr val="black"/>
              </a:solidFill>
              <a:latin typeface="Calibri"/>
              <a:ea typeface="等线" panose="02010600030101010101" pitchFamily="2" charset="-122"/>
            </a:endParaRPr>
          </a:p>
        </p:txBody>
      </p:sp>
      <p:pic>
        <p:nvPicPr>
          <p:cNvPr id="3" name="图片 2">
            <a:extLst>
              <a:ext uri="{FF2B5EF4-FFF2-40B4-BE49-F238E27FC236}">
                <a16:creationId xmlns:a16="http://schemas.microsoft.com/office/drawing/2014/main" id="{3ADC9BDB-04A0-4CD1-83A7-D8EF344BCB40}"/>
              </a:ext>
            </a:extLst>
          </p:cNvPr>
          <p:cNvPicPr>
            <a:picLocks noChangeAspect="1"/>
          </p:cNvPicPr>
          <p:nvPr/>
        </p:nvPicPr>
        <p:blipFill>
          <a:blip r:embed="rId3"/>
          <a:stretch>
            <a:fillRect/>
          </a:stretch>
        </p:blipFill>
        <p:spPr>
          <a:xfrm>
            <a:off x="1021555" y="3186928"/>
            <a:ext cx="7100888" cy="1214438"/>
          </a:xfrm>
          <a:prstGeom prst="rect">
            <a:avLst/>
          </a:prstGeom>
        </p:spPr>
      </p:pic>
      <p:sp>
        <p:nvSpPr>
          <p:cNvPr id="4" name="Title 3">
            <a:extLst>
              <a:ext uri="{FF2B5EF4-FFF2-40B4-BE49-F238E27FC236}">
                <a16:creationId xmlns:a16="http://schemas.microsoft.com/office/drawing/2014/main" id="{087E8059-2135-2BCF-F108-01EF0BD9298F}"/>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solidFill>
                  <a:schemeClr val="tx2">
                    <a:lumMod val="75000"/>
                  </a:schemeClr>
                </a:solidFill>
                <a:latin typeface="黑体" panose="02010609060101010101" pitchFamily="49" charset="-122"/>
                <a:ea typeface="黑体" panose="02010609060101010101" pitchFamily="49" charset="-122"/>
              </a:rPr>
              <a:t>报表分析</a:t>
            </a:r>
            <a:r>
              <a:rPr lang="en-US" altLang="zh-CN" sz="2400" dirty="0">
                <a:solidFill>
                  <a:schemeClr val="tx2">
                    <a:lumMod val="75000"/>
                  </a:schemeClr>
                </a:solidFill>
                <a:latin typeface="黑体" panose="02010609060101010101" pitchFamily="49" charset="-122"/>
                <a:ea typeface="黑体" panose="02010609060101010101" pitchFamily="49" charset="-122"/>
              </a:rPr>
              <a:t>—C8B</a:t>
            </a:r>
            <a:endParaRPr lang="en-US" sz="2400" dirty="0">
              <a:solidFill>
                <a:schemeClr val="tx2">
                  <a:lumMod val="75000"/>
                </a:schemeClr>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3588728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51FCA63-DFAF-447D-9474-25B567A63682}"/>
              </a:ext>
            </a:extLst>
          </p:cNvPr>
          <p:cNvPicPr>
            <a:picLocks noChangeAspect="1"/>
          </p:cNvPicPr>
          <p:nvPr/>
        </p:nvPicPr>
        <p:blipFill>
          <a:blip r:embed="rId3"/>
          <a:stretch>
            <a:fillRect/>
          </a:stretch>
        </p:blipFill>
        <p:spPr>
          <a:xfrm>
            <a:off x="281027" y="1119855"/>
            <a:ext cx="5394774" cy="738064"/>
          </a:xfrm>
          <a:prstGeom prst="rect">
            <a:avLst/>
          </a:prstGeom>
        </p:spPr>
      </p:pic>
      <p:pic>
        <p:nvPicPr>
          <p:cNvPr id="7" name="图片 6">
            <a:extLst>
              <a:ext uri="{FF2B5EF4-FFF2-40B4-BE49-F238E27FC236}">
                <a16:creationId xmlns:a16="http://schemas.microsoft.com/office/drawing/2014/main" id="{74D28435-E487-4FE8-B614-539DC32E90CF}"/>
              </a:ext>
            </a:extLst>
          </p:cNvPr>
          <p:cNvPicPr>
            <a:picLocks noChangeAspect="1"/>
          </p:cNvPicPr>
          <p:nvPr/>
        </p:nvPicPr>
        <p:blipFill>
          <a:blip r:embed="rId4"/>
          <a:stretch>
            <a:fillRect/>
          </a:stretch>
        </p:blipFill>
        <p:spPr>
          <a:xfrm>
            <a:off x="281027" y="2081798"/>
            <a:ext cx="5394774" cy="726968"/>
          </a:xfrm>
          <a:prstGeom prst="rect">
            <a:avLst/>
          </a:prstGeom>
        </p:spPr>
      </p:pic>
      <p:pic>
        <p:nvPicPr>
          <p:cNvPr id="9" name="图片 8">
            <a:extLst>
              <a:ext uri="{FF2B5EF4-FFF2-40B4-BE49-F238E27FC236}">
                <a16:creationId xmlns:a16="http://schemas.microsoft.com/office/drawing/2014/main" id="{EE75485C-D357-479B-857B-79CFB9C218A6}"/>
              </a:ext>
            </a:extLst>
          </p:cNvPr>
          <p:cNvPicPr>
            <a:picLocks noChangeAspect="1"/>
          </p:cNvPicPr>
          <p:nvPr/>
        </p:nvPicPr>
        <p:blipFill>
          <a:blip r:embed="rId5"/>
          <a:stretch>
            <a:fillRect/>
          </a:stretch>
        </p:blipFill>
        <p:spPr>
          <a:xfrm>
            <a:off x="263816" y="3026467"/>
            <a:ext cx="5411985" cy="765248"/>
          </a:xfrm>
          <a:prstGeom prst="rect">
            <a:avLst/>
          </a:prstGeom>
        </p:spPr>
      </p:pic>
      <p:sp>
        <p:nvSpPr>
          <p:cNvPr id="10" name="文本框 9">
            <a:extLst>
              <a:ext uri="{FF2B5EF4-FFF2-40B4-BE49-F238E27FC236}">
                <a16:creationId xmlns:a16="http://schemas.microsoft.com/office/drawing/2014/main" id="{8B751DDF-0453-4D11-89CC-07EE3043FD09}"/>
              </a:ext>
            </a:extLst>
          </p:cNvPr>
          <p:cNvSpPr txBox="1"/>
          <p:nvPr/>
        </p:nvSpPr>
        <p:spPr>
          <a:xfrm>
            <a:off x="281485" y="4018932"/>
            <a:ext cx="8087721" cy="895053"/>
          </a:xfrm>
          <a:prstGeom prst="rect">
            <a:avLst/>
          </a:prstGeom>
          <a:noFill/>
        </p:spPr>
        <p:txBody>
          <a:bodyPr wrap="square" rtlCol="0">
            <a:spAutoFit/>
          </a:bodyPr>
          <a:lstStyle/>
          <a:p>
            <a:pPr defTabSz="342900">
              <a:lnSpc>
                <a:spcPct val="150000"/>
              </a:lnSpc>
            </a:pPr>
            <a:r>
              <a:rPr lang="zh-CN" altLang="en-US" sz="1200" b="1" u="sng" dirty="0">
                <a:solidFill>
                  <a:srgbClr val="FF0000"/>
                </a:solidFill>
                <a:latin typeface="Calibri"/>
                <a:ea typeface="等线" panose="02010600030101010101" pitchFamily="2" charset="-122"/>
              </a:rPr>
              <a:t>原因分析</a:t>
            </a:r>
            <a:r>
              <a:rPr lang="zh-CN" altLang="en-US" sz="1200" dirty="0">
                <a:solidFill>
                  <a:prstClr val="black"/>
                </a:solidFill>
                <a:latin typeface="Calibri"/>
                <a:ea typeface="等线" panose="02010600030101010101" pitchFamily="2" charset="-122"/>
              </a:rPr>
              <a:t>：</a:t>
            </a:r>
            <a:r>
              <a:rPr lang="en-US" altLang="zh-CN" sz="1200" dirty="0">
                <a:solidFill>
                  <a:prstClr val="black"/>
                </a:solidFill>
                <a:latin typeface="等线" panose="02010600030101010101" pitchFamily="2" charset="-122"/>
                <a:ea typeface="等线" panose="02010600030101010101" pitchFamily="2" charset="-122"/>
                <a:cs typeface="宋体" panose="02010600030101010101" pitchFamily="2" charset="-122"/>
              </a:rPr>
              <a:t>C8A</a:t>
            </a:r>
            <a:r>
              <a:rPr lang="zh-CN" altLang="zh-CN" sz="1200" dirty="0">
                <a:solidFill>
                  <a:prstClr val="black"/>
                </a:solidFill>
                <a:latin typeface="Calibri"/>
                <a:ea typeface="等线" panose="02010600030101010101" pitchFamily="2" charset="-122"/>
                <a:cs typeface="宋体" panose="02010600030101010101" pitchFamily="2" charset="-122"/>
              </a:rPr>
              <a:t>是以收货时间统计数据的</a:t>
            </a:r>
            <a:r>
              <a:rPr lang="zh-CN" altLang="en-US" sz="1200" dirty="0">
                <a:solidFill>
                  <a:prstClr val="black"/>
                </a:solidFill>
                <a:latin typeface="Calibri"/>
                <a:ea typeface="等线" panose="02010600030101010101" pitchFamily="2" charset="-122"/>
                <a:cs typeface="宋体" panose="02010600030101010101" pitchFamily="2" charset="-122"/>
              </a:rPr>
              <a:t>；而</a:t>
            </a:r>
            <a:r>
              <a:rPr lang="en-US" altLang="zh-CN" sz="1200" dirty="0">
                <a:solidFill>
                  <a:prstClr val="black"/>
                </a:solidFill>
                <a:latin typeface="Calibri"/>
                <a:ea typeface="等线" panose="02010600030101010101" pitchFamily="2" charset="-122"/>
                <a:cs typeface="宋体" panose="02010600030101010101" pitchFamily="2" charset="-122"/>
              </a:rPr>
              <a:t>C8B</a:t>
            </a:r>
            <a:r>
              <a:rPr lang="zh-CN" altLang="zh-CN" sz="1200" dirty="0">
                <a:solidFill>
                  <a:prstClr val="black"/>
                </a:solidFill>
                <a:latin typeface="Calibri"/>
                <a:ea typeface="等线" panose="02010600030101010101" pitchFamily="2" charset="-122"/>
                <a:cs typeface="宋体" panose="02010600030101010101" pitchFamily="2" charset="-122"/>
              </a:rPr>
              <a:t>报表是以</a:t>
            </a:r>
            <a:r>
              <a:rPr lang="zh-CN" altLang="en-US" sz="1200" dirty="0">
                <a:solidFill>
                  <a:prstClr val="black"/>
                </a:solidFill>
                <a:latin typeface="Calibri"/>
                <a:ea typeface="等线" panose="02010600030101010101" pitchFamily="2" charset="-122"/>
                <a:cs typeface="宋体" panose="02010600030101010101" pitchFamily="2" charset="-122"/>
              </a:rPr>
              <a:t>供应商对账</a:t>
            </a:r>
            <a:r>
              <a:rPr lang="zh-CN" altLang="zh-CN" sz="1200" dirty="0">
                <a:solidFill>
                  <a:prstClr val="black"/>
                </a:solidFill>
                <a:latin typeface="Calibri"/>
                <a:ea typeface="等线" panose="02010600030101010101" pitchFamily="2" charset="-122"/>
                <a:cs typeface="宋体" panose="02010600030101010101" pitchFamily="2" charset="-122"/>
              </a:rPr>
              <a:t>时间统计数据的</a:t>
            </a:r>
            <a:r>
              <a:rPr lang="zh-CN" altLang="en-US" sz="1200" dirty="0">
                <a:solidFill>
                  <a:prstClr val="black"/>
                </a:solidFill>
                <a:latin typeface="Calibri"/>
                <a:ea typeface="等线" panose="02010600030101010101" pitchFamily="2" charset="-122"/>
                <a:cs typeface="宋体" panose="02010600030101010101" pitchFamily="2" charset="-122"/>
              </a:rPr>
              <a:t>；</a:t>
            </a:r>
            <a:endParaRPr lang="en-US" altLang="zh-CN" sz="1200" dirty="0">
              <a:solidFill>
                <a:prstClr val="black"/>
              </a:solidFill>
              <a:latin typeface="Calibri"/>
              <a:ea typeface="等线" panose="02010600030101010101" pitchFamily="2" charset="-122"/>
              <a:cs typeface="宋体" panose="02010600030101010101" pitchFamily="2" charset="-122"/>
            </a:endParaRPr>
          </a:p>
          <a:p>
            <a:pPr defTabSz="342900">
              <a:lnSpc>
                <a:spcPct val="150000"/>
              </a:lnSpc>
            </a:pPr>
            <a:r>
              <a:rPr lang="zh-CN" altLang="en-US" sz="1200" dirty="0">
                <a:solidFill>
                  <a:prstClr val="black"/>
                </a:solidFill>
                <a:latin typeface="Calibri"/>
                <a:ea typeface="等线" panose="02010600030101010101" pitchFamily="2" charset="-122"/>
                <a:cs typeface="宋体" panose="02010600030101010101" pitchFamily="2" charset="-122"/>
              </a:rPr>
              <a:t>相差</a:t>
            </a:r>
            <a:r>
              <a:rPr lang="zh-CN" altLang="zh-CN" sz="1200" dirty="0">
                <a:solidFill>
                  <a:prstClr val="black"/>
                </a:solidFill>
                <a:latin typeface="Calibri"/>
                <a:ea typeface="等线" panose="02010600030101010101" pitchFamily="2" charset="-122"/>
                <a:cs typeface="宋体" panose="02010600030101010101" pitchFamily="2" charset="-122"/>
              </a:rPr>
              <a:t>的</a:t>
            </a:r>
            <a:r>
              <a:rPr lang="en-US" altLang="zh-CN" sz="1200" dirty="0">
                <a:solidFill>
                  <a:prstClr val="black"/>
                </a:solidFill>
                <a:latin typeface="Calibri"/>
                <a:ea typeface="等线" panose="02010600030101010101" pitchFamily="2" charset="-122"/>
                <a:cs typeface="宋体" panose="02010600030101010101" pitchFamily="2" charset="-122"/>
              </a:rPr>
              <a:t>79.32</a:t>
            </a:r>
            <a:r>
              <a:rPr lang="zh-CN" altLang="zh-CN" sz="1200" dirty="0">
                <a:solidFill>
                  <a:prstClr val="black"/>
                </a:solidFill>
                <a:latin typeface="Calibri"/>
                <a:ea typeface="等线" panose="02010600030101010101" pitchFamily="2" charset="-122"/>
                <a:cs typeface="宋体" panose="02010600030101010101" pitchFamily="2" charset="-122"/>
              </a:rPr>
              <a:t>订单</a:t>
            </a:r>
            <a:r>
              <a:rPr lang="zh-CN" altLang="en-US" sz="1200" dirty="0">
                <a:solidFill>
                  <a:prstClr val="black"/>
                </a:solidFill>
                <a:latin typeface="Calibri"/>
                <a:ea typeface="等线" panose="02010600030101010101" pitchFamily="2" charset="-122"/>
                <a:cs typeface="宋体" panose="02010600030101010101" pitchFamily="2" charset="-122"/>
              </a:rPr>
              <a:t>：</a:t>
            </a:r>
            <a:r>
              <a:rPr lang="zh-CN" altLang="zh-CN" sz="1200" dirty="0">
                <a:solidFill>
                  <a:prstClr val="black"/>
                </a:solidFill>
                <a:latin typeface="Calibri"/>
                <a:ea typeface="等线" panose="02010600030101010101" pitchFamily="2" charset="-122"/>
                <a:cs typeface="宋体" panose="02010600030101010101" pitchFamily="2" charset="-122"/>
              </a:rPr>
              <a:t>收货时间是</a:t>
            </a:r>
            <a:r>
              <a:rPr lang="en-US" altLang="zh-CN" sz="1200" dirty="0">
                <a:solidFill>
                  <a:prstClr val="black"/>
                </a:solidFill>
                <a:latin typeface="Calibri"/>
                <a:ea typeface="等线" panose="02010600030101010101" pitchFamily="2" charset="-122"/>
                <a:cs typeface="宋体" panose="02010600030101010101" pitchFamily="2" charset="-122"/>
              </a:rPr>
              <a:t>09.23</a:t>
            </a:r>
            <a:r>
              <a:rPr lang="zh-CN" altLang="zh-CN" sz="1200" dirty="0">
                <a:solidFill>
                  <a:prstClr val="black"/>
                </a:solidFill>
                <a:latin typeface="Calibri"/>
                <a:ea typeface="等线" panose="02010600030101010101" pitchFamily="2" charset="-122"/>
                <a:cs typeface="宋体" panose="02010600030101010101" pitchFamily="2" charset="-122"/>
              </a:rPr>
              <a:t>号</a:t>
            </a:r>
            <a:r>
              <a:rPr lang="zh-CN" altLang="en-US" sz="1200" dirty="0">
                <a:solidFill>
                  <a:prstClr val="black"/>
                </a:solidFill>
                <a:latin typeface="Calibri"/>
                <a:ea typeface="等线" panose="02010600030101010101" pitchFamily="2" charset="-122"/>
                <a:cs typeface="宋体" panose="02010600030101010101" pitchFamily="2" charset="-122"/>
              </a:rPr>
              <a:t>，</a:t>
            </a:r>
            <a:r>
              <a:rPr lang="zh-CN" altLang="zh-CN" sz="1200" dirty="0">
                <a:solidFill>
                  <a:prstClr val="black"/>
                </a:solidFill>
                <a:latin typeface="Calibri"/>
                <a:ea typeface="等线" panose="02010600030101010101" pitchFamily="2" charset="-122"/>
                <a:cs typeface="宋体" panose="02010600030101010101" pitchFamily="2" charset="-122"/>
              </a:rPr>
              <a:t>在上一个</a:t>
            </a:r>
            <a:r>
              <a:rPr lang="zh-CN" altLang="en-US" sz="1200" dirty="0">
                <a:solidFill>
                  <a:prstClr val="black"/>
                </a:solidFill>
                <a:latin typeface="Calibri"/>
                <a:ea typeface="等线" panose="02010600030101010101" pitchFamily="2" charset="-122"/>
                <a:cs typeface="宋体" panose="02010600030101010101" pitchFamily="2" charset="-122"/>
              </a:rPr>
              <a:t>财务</a:t>
            </a:r>
            <a:r>
              <a:rPr lang="zh-CN" altLang="zh-CN" sz="1200" dirty="0">
                <a:solidFill>
                  <a:prstClr val="black"/>
                </a:solidFill>
                <a:latin typeface="Calibri"/>
                <a:ea typeface="等线" panose="02010600030101010101" pitchFamily="2" charset="-122"/>
                <a:cs typeface="宋体" panose="02010600030101010101" pitchFamily="2" charset="-122"/>
              </a:rPr>
              <a:t>账期，</a:t>
            </a:r>
            <a:r>
              <a:rPr lang="zh-CN" altLang="en-US" sz="1200" dirty="0">
                <a:solidFill>
                  <a:prstClr val="black"/>
                </a:solidFill>
                <a:latin typeface="Calibri"/>
                <a:ea typeface="等线" panose="02010600030101010101" pitchFamily="2" charset="-122"/>
                <a:cs typeface="宋体" panose="02010600030101010101" pitchFamily="2" charset="-122"/>
              </a:rPr>
              <a:t>因此</a:t>
            </a:r>
            <a:r>
              <a:rPr lang="en-US" altLang="zh-CN" sz="1200" dirty="0">
                <a:solidFill>
                  <a:prstClr val="black"/>
                </a:solidFill>
                <a:latin typeface="Calibri"/>
                <a:ea typeface="等线" panose="02010600030101010101" pitchFamily="2" charset="-122"/>
                <a:cs typeface="宋体" panose="02010600030101010101" pitchFamily="2" charset="-122"/>
              </a:rPr>
              <a:t>C8A</a:t>
            </a:r>
            <a:r>
              <a:rPr lang="zh-CN" altLang="zh-CN" sz="1200" dirty="0">
                <a:solidFill>
                  <a:prstClr val="black"/>
                </a:solidFill>
                <a:latin typeface="Calibri"/>
                <a:ea typeface="等线" panose="02010600030101010101" pitchFamily="2" charset="-122"/>
                <a:cs typeface="宋体" panose="02010600030101010101" pitchFamily="2" charset="-122"/>
              </a:rPr>
              <a:t>没有统计到</a:t>
            </a:r>
            <a:r>
              <a:rPr lang="zh-CN" altLang="en-US" sz="1200" dirty="0">
                <a:solidFill>
                  <a:prstClr val="black"/>
                </a:solidFill>
                <a:latin typeface="Calibri"/>
                <a:ea typeface="等线" panose="02010600030101010101" pitchFamily="2" charset="-122"/>
                <a:cs typeface="宋体" panose="02010600030101010101" pitchFamily="2" charset="-122"/>
              </a:rPr>
              <a:t>；</a:t>
            </a:r>
            <a:r>
              <a:rPr lang="zh-CN" altLang="zh-CN" sz="1200" dirty="0">
                <a:solidFill>
                  <a:prstClr val="black"/>
                </a:solidFill>
                <a:latin typeface="Calibri"/>
                <a:ea typeface="等线" panose="02010600030101010101" pitchFamily="2" charset="-122"/>
                <a:cs typeface="宋体" panose="02010600030101010101" pitchFamily="2" charset="-122"/>
              </a:rPr>
              <a:t>对账时间是</a:t>
            </a:r>
            <a:r>
              <a:rPr lang="en-US" altLang="zh-CN" sz="1200" dirty="0">
                <a:solidFill>
                  <a:prstClr val="black"/>
                </a:solidFill>
                <a:latin typeface="Calibri"/>
                <a:ea typeface="等线" panose="02010600030101010101" pitchFamily="2" charset="-122"/>
                <a:cs typeface="宋体" panose="02010600030101010101" pitchFamily="2" charset="-122"/>
              </a:rPr>
              <a:t>09.29</a:t>
            </a:r>
            <a:r>
              <a:rPr lang="zh-CN" altLang="zh-CN" sz="1200" dirty="0">
                <a:solidFill>
                  <a:prstClr val="black"/>
                </a:solidFill>
                <a:latin typeface="Calibri"/>
                <a:ea typeface="等线" panose="02010600030101010101" pitchFamily="2" charset="-122"/>
                <a:cs typeface="宋体" panose="02010600030101010101" pitchFamily="2" charset="-122"/>
              </a:rPr>
              <a:t>号在本</a:t>
            </a:r>
            <a:r>
              <a:rPr lang="zh-CN" altLang="en-US" sz="1200" dirty="0">
                <a:solidFill>
                  <a:prstClr val="black"/>
                </a:solidFill>
                <a:latin typeface="Calibri"/>
                <a:ea typeface="等线" panose="02010600030101010101" pitchFamily="2" charset="-122"/>
                <a:cs typeface="宋体" panose="02010600030101010101" pitchFamily="2" charset="-122"/>
              </a:rPr>
              <a:t>财务</a:t>
            </a:r>
            <a:r>
              <a:rPr lang="zh-CN" altLang="zh-CN" sz="1200" dirty="0">
                <a:solidFill>
                  <a:prstClr val="black"/>
                </a:solidFill>
                <a:latin typeface="Calibri"/>
                <a:ea typeface="等线" panose="02010600030101010101" pitchFamily="2" charset="-122"/>
                <a:cs typeface="宋体" panose="02010600030101010101" pitchFamily="2" charset="-122"/>
              </a:rPr>
              <a:t>周期，</a:t>
            </a:r>
            <a:r>
              <a:rPr lang="zh-CN" altLang="en-US" sz="1200" dirty="0">
                <a:solidFill>
                  <a:prstClr val="black"/>
                </a:solidFill>
                <a:latin typeface="Calibri"/>
                <a:ea typeface="等线" panose="02010600030101010101" pitchFamily="2" charset="-122"/>
                <a:cs typeface="宋体" panose="02010600030101010101" pitchFamily="2" charset="-122"/>
              </a:rPr>
              <a:t>因此</a:t>
            </a:r>
            <a:r>
              <a:rPr lang="en-US" altLang="zh-CN" sz="1200" dirty="0">
                <a:solidFill>
                  <a:prstClr val="black"/>
                </a:solidFill>
                <a:latin typeface="Calibri"/>
                <a:ea typeface="等线" panose="02010600030101010101" pitchFamily="2" charset="-122"/>
                <a:cs typeface="宋体" panose="02010600030101010101" pitchFamily="2" charset="-122"/>
              </a:rPr>
              <a:t>C8B</a:t>
            </a:r>
            <a:r>
              <a:rPr lang="zh-CN" altLang="zh-CN" sz="1200" dirty="0">
                <a:solidFill>
                  <a:prstClr val="black"/>
                </a:solidFill>
                <a:latin typeface="Calibri"/>
                <a:ea typeface="等线" panose="02010600030101010101" pitchFamily="2" charset="-122"/>
                <a:cs typeface="宋体" panose="02010600030101010101" pitchFamily="2" charset="-122"/>
              </a:rPr>
              <a:t>统计到了，所以有此差异；</a:t>
            </a:r>
            <a:endParaRPr lang="zh-CN" altLang="en-US" sz="1200" dirty="0">
              <a:solidFill>
                <a:prstClr val="black"/>
              </a:solidFill>
              <a:latin typeface="Calibri"/>
              <a:ea typeface="等线" panose="02010600030101010101" pitchFamily="2" charset="-122"/>
            </a:endParaRPr>
          </a:p>
        </p:txBody>
      </p:sp>
      <p:sp>
        <p:nvSpPr>
          <p:cNvPr id="2" name="文本框 1">
            <a:extLst>
              <a:ext uri="{FF2B5EF4-FFF2-40B4-BE49-F238E27FC236}">
                <a16:creationId xmlns:a16="http://schemas.microsoft.com/office/drawing/2014/main" id="{2DB920B8-8308-4521-80B9-59418F711DA6}"/>
              </a:ext>
            </a:extLst>
          </p:cNvPr>
          <p:cNvSpPr txBox="1"/>
          <p:nvPr/>
        </p:nvSpPr>
        <p:spPr>
          <a:xfrm>
            <a:off x="6848061" y="1381540"/>
            <a:ext cx="627095" cy="415498"/>
          </a:xfrm>
          <a:prstGeom prst="rect">
            <a:avLst/>
          </a:prstGeom>
          <a:noFill/>
        </p:spPr>
        <p:txBody>
          <a:bodyPr wrap="none" rtlCol="0">
            <a:spAutoFit/>
          </a:bodyPr>
          <a:lstStyle/>
          <a:p>
            <a:pPr defTabSz="342900"/>
            <a:r>
              <a:rPr lang="en-US" altLang="zh-CN" sz="2100" b="1" dirty="0">
                <a:solidFill>
                  <a:prstClr val="black"/>
                </a:solidFill>
                <a:latin typeface="Calibri"/>
                <a:ea typeface="等线" panose="02010600030101010101" pitchFamily="2" charset="-122"/>
              </a:rPr>
              <a:t>C8A</a:t>
            </a:r>
            <a:endParaRPr lang="zh-CN" altLang="en-US" sz="2100" b="1" dirty="0">
              <a:solidFill>
                <a:prstClr val="black"/>
              </a:solidFill>
              <a:latin typeface="Calibri"/>
              <a:ea typeface="等线" panose="02010600030101010101" pitchFamily="2" charset="-122"/>
            </a:endParaRPr>
          </a:p>
        </p:txBody>
      </p:sp>
      <p:cxnSp>
        <p:nvCxnSpPr>
          <p:cNvPr id="5" name="直接箭头连接符 4">
            <a:extLst>
              <a:ext uri="{FF2B5EF4-FFF2-40B4-BE49-F238E27FC236}">
                <a16:creationId xmlns:a16="http://schemas.microsoft.com/office/drawing/2014/main" id="{E04B295A-71F7-4DC7-964A-533C50A456DA}"/>
              </a:ext>
            </a:extLst>
          </p:cNvPr>
          <p:cNvCxnSpPr/>
          <p:nvPr/>
        </p:nvCxnSpPr>
        <p:spPr>
          <a:xfrm flipH="1">
            <a:off x="6142382" y="1570382"/>
            <a:ext cx="4472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DD1143E-D315-483C-B861-65EFB06D4CC8}"/>
              </a:ext>
            </a:extLst>
          </p:cNvPr>
          <p:cNvSpPr txBox="1"/>
          <p:nvPr/>
        </p:nvSpPr>
        <p:spPr>
          <a:xfrm>
            <a:off x="6848061" y="2303159"/>
            <a:ext cx="614271" cy="415498"/>
          </a:xfrm>
          <a:prstGeom prst="rect">
            <a:avLst/>
          </a:prstGeom>
          <a:noFill/>
        </p:spPr>
        <p:txBody>
          <a:bodyPr wrap="none" rtlCol="0">
            <a:spAutoFit/>
          </a:bodyPr>
          <a:lstStyle/>
          <a:p>
            <a:pPr defTabSz="342900"/>
            <a:r>
              <a:rPr lang="en-US" altLang="zh-CN" sz="2100" b="1" dirty="0">
                <a:solidFill>
                  <a:prstClr val="black"/>
                </a:solidFill>
                <a:latin typeface="Calibri"/>
                <a:ea typeface="等线" panose="02010600030101010101" pitchFamily="2" charset="-122"/>
              </a:rPr>
              <a:t>C8B</a:t>
            </a:r>
            <a:endParaRPr lang="zh-CN" altLang="en-US" sz="2100" b="1" dirty="0">
              <a:solidFill>
                <a:prstClr val="black"/>
              </a:solidFill>
              <a:latin typeface="Calibri"/>
              <a:ea typeface="等线" panose="02010600030101010101" pitchFamily="2" charset="-122"/>
            </a:endParaRPr>
          </a:p>
        </p:txBody>
      </p:sp>
      <p:cxnSp>
        <p:nvCxnSpPr>
          <p:cNvPr id="15" name="直接箭头连接符 14">
            <a:extLst>
              <a:ext uri="{FF2B5EF4-FFF2-40B4-BE49-F238E27FC236}">
                <a16:creationId xmlns:a16="http://schemas.microsoft.com/office/drawing/2014/main" id="{81218388-D74D-431E-A879-74D709BA0E71}"/>
              </a:ext>
            </a:extLst>
          </p:cNvPr>
          <p:cNvCxnSpPr/>
          <p:nvPr/>
        </p:nvCxnSpPr>
        <p:spPr>
          <a:xfrm flipH="1">
            <a:off x="6142382" y="2492002"/>
            <a:ext cx="4472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2997AF03-5DA9-4182-B7B0-F6E790D36031}"/>
              </a:ext>
            </a:extLst>
          </p:cNvPr>
          <p:cNvSpPr txBox="1"/>
          <p:nvPr/>
        </p:nvSpPr>
        <p:spPr>
          <a:xfrm>
            <a:off x="6366013" y="3123899"/>
            <a:ext cx="2050561" cy="415498"/>
          </a:xfrm>
          <a:prstGeom prst="rect">
            <a:avLst/>
          </a:prstGeom>
          <a:noFill/>
        </p:spPr>
        <p:txBody>
          <a:bodyPr wrap="none" rtlCol="0">
            <a:spAutoFit/>
          </a:bodyPr>
          <a:lstStyle/>
          <a:p>
            <a:pPr defTabSz="342900"/>
            <a:r>
              <a:rPr lang="zh-CN" altLang="en-US" sz="1500" b="1" i="1" dirty="0">
                <a:solidFill>
                  <a:prstClr val="black"/>
                </a:solidFill>
                <a:latin typeface="Calibri"/>
                <a:ea typeface="等线" panose="02010600030101010101" pitchFamily="2" charset="-122"/>
              </a:rPr>
              <a:t>相差的</a:t>
            </a:r>
            <a:r>
              <a:rPr lang="en-US" altLang="zh-CN" sz="1500" b="1" i="1" dirty="0">
                <a:solidFill>
                  <a:prstClr val="black"/>
                </a:solidFill>
                <a:latin typeface="Calibri"/>
                <a:ea typeface="等线" panose="02010600030101010101" pitchFamily="2" charset="-122"/>
              </a:rPr>
              <a:t>79.32</a:t>
            </a:r>
            <a:r>
              <a:rPr lang="zh-CN" altLang="en-US" sz="1500" b="1" i="1" dirty="0">
                <a:solidFill>
                  <a:prstClr val="black"/>
                </a:solidFill>
                <a:latin typeface="Calibri"/>
                <a:ea typeface="等线" panose="02010600030101010101" pitchFamily="2" charset="-122"/>
              </a:rPr>
              <a:t>元在哪</a:t>
            </a:r>
            <a:r>
              <a:rPr lang="zh-CN" altLang="en-US" sz="2100" b="1" i="1" dirty="0">
                <a:solidFill>
                  <a:srgbClr val="FF0000"/>
                </a:solidFill>
                <a:latin typeface="Calibri"/>
                <a:ea typeface="等线" panose="02010600030101010101" pitchFamily="2" charset="-122"/>
              </a:rPr>
              <a:t>？</a:t>
            </a:r>
            <a:endParaRPr lang="zh-CN" altLang="en-US" sz="1500" b="1" i="1" dirty="0">
              <a:solidFill>
                <a:srgbClr val="FF0000"/>
              </a:solidFill>
              <a:latin typeface="Calibri"/>
              <a:ea typeface="等线" panose="02010600030101010101" pitchFamily="2" charset="-122"/>
            </a:endParaRPr>
          </a:p>
        </p:txBody>
      </p:sp>
      <p:sp>
        <p:nvSpPr>
          <p:cNvPr id="3" name="Title 3">
            <a:extLst>
              <a:ext uri="{FF2B5EF4-FFF2-40B4-BE49-F238E27FC236}">
                <a16:creationId xmlns:a16="http://schemas.microsoft.com/office/drawing/2014/main" id="{B0103151-72FF-680B-F5EC-D208C796868F}"/>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solidFill>
                  <a:schemeClr val="tx2">
                    <a:lumMod val="75000"/>
                  </a:schemeClr>
                </a:solidFill>
                <a:latin typeface="黑体" panose="02010609060101010101" pitchFamily="49" charset="-122"/>
                <a:ea typeface="黑体" panose="02010609060101010101" pitchFamily="49" charset="-122"/>
              </a:rPr>
              <a:t>报表分析</a:t>
            </a:r>
            <a:r>
              <a:rPr lang="en-US" altLang="zh-CN" sz="2400" dirty="0">
                <a:solidFill>
                  <a:schemeClr val="tx2">
                    <a:lumMod val="75000"/>
                  </a:schemeClr>
                </a:solidFill>
                <a:latin typeface="黑体" panose="02010609060101010101" pitchFamily="49" charset="-122"/>
                <a:ea typeface="黑体" panose="02010609060101010101" pitchFamily="49" charset="-122"/>
              </a:rPr>
              <a:t>—C8A</a:t>
            </a:r>
            <a:r>
              <a:rPr lang="zh-CN" altLang="en-US" sz="2400" dirty="0">
                <a:solidFill>
                  <a:schemeClr val="tx2">
                    <a:lumMod val="75000"/>
                  </a:schemeClr>
                </a:solidFill>
                <a:latin typeface="黑体" panose="02010609060101010101" pitchFamily="49" charset="-122"/>
                <a:ea typeface="黑体" panose="02010609060101010101" pitchFamily="49" charset="-122"/>
              </a:rPr>
              <a:t>和</a:t>
            </a:r>
            <a:r>
              <a:rPr lang="en-US" altLang="zh-CN" sz="2400" dirty="0">
                <a:solidFill>
                  <a:schemeClr val="tx2">
                    <a:lumMod val="75000"/>
                  </a:schemeClr>
                </a:solidFill>
                <a:latin typeface="黑体" panose="02010609060101010101" pitchFamily="49" charset="-122"/>
                <a:ea typeface="黑体" panose="02010609060101010101" pitchFamily="49" charset="-122"/>
              </a:rPr>
              <a:t>C8B</a:t>
            </a:r>
            <a:r>
              <a:rPr lang="zh-CN" altLang="en-US" sz="2400" dirty="0">
                <a:solidFill>
                  <a:schemeClr val="tx2">
                    <a:lumMod val="75000"/>
                  </a:schemeClr>
                </a:solidFill>
                <a:latin typeface="黑体" panose="02010609060101010101" pitchFamily="49" charset="-122"/>
                <a:ea typeface="黑体" panose="02010609060101010101" pitchFamily="49" charset="-122"/>
              </a:rPr>
              <a:t>的差异</a:t>
            </a:r>
            <a:endParaRPr lang="en-US" sz="2400" dirty="0">
              <a:solidFill>
                <a:schemeClr val="tx2">
                  <a:lumMod val="75000"/>
                </a:schemeClr>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32615562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916DA4A-DF1C-49F0-AA4F-E6FD2A134054}"/>
              </a:ext>
            </a:extLst>
          </p:cNvPr>
          <p:cNvSpPr txBox="1"/>
          <p:nvPr/>
        </p:nvSpPr>
        <p:spPr>
          <a:xfrm>
            <a:off x="596348" y="1099033"/>
            <a:ext cx="8219661" cy="300082"/>
          </a:xfrm>
          <a:prstGeom prst="rect">
            <a:avLst/>
          </a:prstGeom>
          <a:noFill/>
        </p:spPr>
        <p:txBody>
          <a:bodyPr wrap="square" rtlCol="0">
            <a:spAutoFit/>
          </a:bodyPr>
          <a:lstStyle/>
          <a:p>
            <a:pPr defTabSz="342900"/>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该表记录分店本财务账期内每天每餐的就餐人次，销售金额，每天销售总额以及当月每一天累计销售总额；</a:t>
            </a:r>
            <a:endParaRPr lang="zh-CN" altLang="en-US" sz="1350" dirty="0">
              <a:solidFill>
                <a:prstClr val="black"/>
              </a:solidFill>
              <a:latin typeface="Calibri"/>
              <a:ea typeface="等线" panose="02010600030101010101" pitchFamily="2" charset="-122"/>
            </a:endParaRPr>
          </a:p>
        </p:txBody>
      </p:sp>
      <p:sp>
        <p:nvSpPr>
          <p:cNvPr id="8" name="文本框 7">
            <a:extLst>
              <a:ext uri="{FF2B5EF4-FFF2-40B4-BE49-F238E27FC236}">
                <a16:creationId xmlns:a16="http://schemas.microsoft.com/office/drawing/2014/main" id="{73E78364-7666-402A-9AA4-AAA007B24FFB}"/>
              </a:ext>
            </a:extLst>
          </p:cNvPr>
          <p:cNvSpPr txBox="1"/>
          <p:nvPr/>
        </p:nvSpPr>
        <p:spPr>
          <a:xfrm>
            <a:off x="3707912" y="3045943"/>
            <a:ext cx="1728177" cy="276999"/>
          </a:xfrm>
          <a:prstGeom prst="rect">
            <a:avLst/>
          </a:prstGeom>
          <a:noFill/>
        </p:spPr>
        <p:txBody>
          <a:bodyPr wrap="square" rtlCol="0">
            <a:spAutoFit/>
          </a:bodyPr>
          <a:lstStyle/>
          <a:p>
            <a:pPr defTabSz="342900"/>
            <a:r>
              <a:rPr lang="zh-CN" altLang="en-US" sz="1200" i="1" dirty="0">
                <a:solidFill>
                  <a:prstClr val="black"/>
                </a:solidFill>
                <a:latin typeface="Calibri"/>
                <a:ea typeface="等线" panose="02010600030101010101" pitchFamily="2" charset="-122"/>
              </a:rPr>
              <a:t>图</a:t>
            </a:r>
            <a:r>
              <a:rPr lang="en-US" altLang="zh-CN" sz="1200" i="1" dirty="0">
                <a:solidFill>
                  <a:prstClr val="black"/>
                </a:solidFill>
                <a:latin typeface="Calibri"/>
                <a:ea typeface="等线" panose="02010600030101010101" pitchFamily="2" charset="-122"/>
              </a:rPr>
              <a:t>1</a:t>
            </a:r>
            <a:r>
              <a:rPr lang="zh-CN" altLang="en-US" sz="1200" i="1" dirty="0">
                <a:solidFill>
                  <a:prstClr val="black"/>
                </a:solidFill>
                <a:latin typeface="Calibri"/>
                <a:ea typeface="等线" panose="02010600030101010101" pitchFamily="2" charset="-122"/>
              </a:rPr>
              <a:t>：销售额报表</a:t>
            </a:r>
          </a:p>
        </p:txBody>
      </p:sp>
      <p:pic>
        <p:nvPicPr>
          <p:cNvPr id="6" name="图片 5">
            <a:extLst>
              <a:ext uri="{FF2B5EF4-FFF2-40B4-BE49-F238E27FC236}">
                <a16:creationId xmlns:a16="http://schemas.microsoft.com/office/drawing/2014/main" id="{FCA01052-1DFA-4EE1-9ACC-102EF5FEA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48" y="1588426"/>
            <a:ext cx="7991061" cy="1457516"/>
          </a:xfrm>
          <a:prstGeom prst="rect">
            <a:avLst/>
          </a:prstGeom>
        </p:spPr>
      </p:pic>
      <p:sp>
        <p:nvSpPr>
          <p:cNvPr id="7" name="文本框 6">
            <a:extLst>
              <a:ext uri="{FF2B5EF4-FFF2-40B4-BE49-F238E27FC236}">
                <a16:creationId xmlns:a16="http://schemas.microsoft.com/office/drawing/2014/main" id="{52B368D6-DB7D-4FE1-8E71-124952A71265}"/>
              </a:ext>
            </a:extLst>
          </p:cNvPr>
          <p:cNvSpPr txBox="1"/>
          <p:nvPr/>
        </p:nvSpPr>
        <p:spPr>
          <a:xfrm>
            <a:off x="824948" y="3780385"/>
            <a:ext cx="7991061" cy="830997"/>
          </a:xfrm>
          <a:prstGeom prst="rect">
            <a:avLst/>
          </a:prstGeom>
          <a:noFill/>
        </p:spPr>
        <p:txBody>
          <a:bodyPr wrap="square" rtlCol="0">
            <a:spAutoFit/>
          </a:bodyPr>
          <a:lstStyle/>
          <a:p>
            <a:pPr defTabSz="342900"/>
            <a:r>
              <a:rPr lang="zh-CN" altLang="en-US" sz="1200" dirty="0">
                <a:solidFill>
                  <a:prstClr val="black"/>
                </a:solidFill>
                <a:latin typeface="Calibri"/>
                <a:ea typeface="等线" panose="02010600030101010101" pitchFamily="2" charset="-122"/>
              </a:rPr>
              <a:t>说明：</a:t>
            </a:r>
            <a:r>
              <a:rPr lang="zh-CN" altLang="en-US" sz="1200" dirty="0">
                <a:solidFill>
                  <a:srgbClr val="FF0000"/>
                </a:solidFill>
                <a:latin typeface="Calibri"/>
                <a:ea typeface="等线" panose="02010600030101010101" pitchFamily="2" charset="-122"/>
              </a:rPr>
              <a:t>数字</a:t>
            </a:r>
            <a:r>
              <a:rPr lang="en-US" altLang="zh-CN" sz="1200" dirty="0">
                <a:solidFill>
                  <a:srgbClr val="FF0000"/>
                </a:solidFill>
                <a:latin typeface="Calibri"/>
                <a:ea typeface="等线" panose="02010600030101010101" pitchFamily="2" charset="-122"/>
              </a:rPr>
              <a:t>1</a:t>
            </a:r>
            <a:r>
              <a:rPr lang="zh-CN" altLang="en-US" sz="1200" dirty="0">
                <a:solidFill>
                  <a:prstClr val="black"/>
                </a:solidFill>
                <a:latin typeface="Calibri"/>
                <a:ea typeface="等线" panose="02010600030101010101" pitchFamily="2" charset="-122"/>
              </a:rPr>
              <a:t>表示</a:t>
            </a:r>
            <a:r>
              <a:rPr lang="en-US" altLang="zh-CN" sz="1200" dirty="0">
                <a:solidFill>
                  <a:prstClr val="black"/>
                </a:solidFill>
                <a:latin typeface="Calibri"/>
                <a:ea typeface="等线" panose="02010600030101010101" pitchFamily="2" charset="-122"/>
              </a:rPr>
              <a:t>9/26</a:t>
            </a:r>
            <a:r>
              <a:rPr lang="zh-CN" altLang="en-US" sz="1200" dirty="0">
                <a:solidFill>
                  <a:prstClr val="black"/>
                </a:solidFill>
                <a:latin typeface="Calibri"/>
                <a:ea typeface="等线" panose="02010600030101010101" pitchFamily="2" charset="-122"/>
              </a:rPr>
              <a:t>当天早午晚餐的就餐人次：</a:t>
            </a:r>
            <a:r>
              <a:rPr lang="en-US" altLang="zh-CN" sz="1200" dirty="0">
                <a:solidFill>
                  <a:prstClr val="black"/>
                </a:solidFill>
                <a:latin typeface="Calibri"/>
                <a:ea typeface="等线" panose="02010600030101010101" pitchFamily="2" charset="-122"/>
              </a:rPr>
              <a:t>30</a:t>
            </a:r>
            <a:r>
              <a:rPr lang="zh-CN" altLang="en-US" sz="1200" dirty="0">
                <a:solidFill>
                  <a:prstClr val="black"/>
                </a:solidFill>
                <a:latin typeface="Calibri"/>
                <a:ea typeface="等线" panose="02010600030101010101" pitchFamily="2" charset="-122"/>
              </a:rPr>
              <a:t>人，</a:t>
            </a:r>
            <a:r>
              <a:rPr lang="en-US" altLang="zh-CN" sz="1200" dirty="0">
                <a:solidFill>
                  <a:prstClr val="black"/>
                </a:solidFill>
                <a:latin typeface="Calibri"/>
                <a:ea typeface="等线" panose="02010600030101010101" pitchFamily="2" charset="-122"/>
              </a:rPr>
              <a:t>1</a:t>
            </a:r>
            <a:r>
              <a:rPr lang="zh-CN" altLang="en-US" sz="1200" dirty="0">
                <a:solidFill>
                  <a:prstClr val="black"/>
                </a:solidFill>
                <a:latin typeface="Calibri"/>
                <a:ea typeface="等线" panose="02010600030101010101" pitchFamily="2" charset="-122"/>
              </a:rPr>
              <a:t>人，</a:t>
            </a:r>
            <a:r>
              <a:rPr lang="en-US" altLang="zh-CN" sz="1200" dirty="0">
                <a:solidFill>
                  <a:prstClr val="black"/>
                </a:solidFill>
                <a:latin typeface="Calibri"/>
                <a:ea typeface="等线" panose="02010600030101010101" pitchFamily="2" charset="-122"/>
              </a:rPr>
              <a:t>64</a:t>
            </a:r>
            <a:r>
              <a:rPr lang="zh-CN" altLang="en-US" sz="1200" dirty="0">
                <a:solidFill>
                  <a:prstClr val="black"/>
                </a:solidFill>
                <a:latin typeface="Calibri"/>
                <a:ea typeface="等线" panose="02010600030101010101" pitchFamily="2" charset="-122"/>
              </a:rPr>
              <a:t>人；销售额分别为：</a:t>
            </a:r>
            <a:r>
              <a:rPr lang="en-US" altLang="zh-CN" sz="1200" dirty="0">
                <a:solidFill>
                  <a:prstClr val="black"/>
                </a:solidFill>
                <a:latin typeface="Calibri"/>
                <a:ea typeface="等线" panose="02010600030101010101" pitchFamily="2" charset="-122"/>
              </a:rPr>
              <a:t>180</a:t>
            </a:r>
            <a:r>
              <a:rPr lang="zh-CN" altLang="en-US" sz="1200" dirty="0">
                <a:solidFill>
                  <a:prstClr val="black"/>
                </a:solidFill>
                <a:latin typeface="Calibri"/>
                <a:ea typeface="等线" panose="02010600030101010101" pitchFamily="2" charset="-122"/>
              </a:rPr>
              <a:t>元，</a:t>
            </a:r>
            <a:r>
              <a:rPr lang="en-US" altLang="zh-CN" sz="1200" dirty="0">
                <a:solidFill>
                  <a:prstClr val="black"/>
                </a:solidFill>
                <a:latin typeface="Calibri"/>
                <a:ea typeface="等线" panose="02010600030101010101" pitchFamily="2" charset="-122"/>
              </a:rPr>
              <a:t>14</a:t>
            </a:r>
            <a:r>
              <a:rPr lang="zh-CN" altLang="en-US" sz="1200" dirty="0">
                <a:solidFill>
                  <a:prstClr val="black"/>
                </a:solidFill>
                <a:latin typeface="Calibri"/>
                <a:ea typeface="等线" panose="02010600030101010101" pitchFamily="2" charset="-122"/>
              </a:rPr>
              <a:t>元，</a:t>
            </a:r>
            <a:r>
              <a:rPr lang="en-US" altLang="zh-CN" sz="1200" dirty="0">
                <a:solidFill>
                  <a:prstClr val="black"/>
                </a:solidFill>
                <a:latin typeface="Calibri"/>
                <a:ea typeface="等线" panose="02010600030101010101" pitchFamily="2" charset="-122"/>
              </a:rPr>
              <a:t>1152</a:t>
            </a:r>
            <a:r>
              <a:rPr lang="zh-CN" altLang="en-US" sz="1200" dirty="0">
                <a:solidFill>
                  <a:prstClr val="black"/>
                </a:solidFill>
                <a:latin typeface="Calibri"/>
                <a:ea typeface="等线" panose="02010600030101010101" pitchFamily="2" charset="-122"/>
              </a:rPr>
              <a:t>元；</a:t>
            </a:r>
            <a:endParaRPr lang="en-US" altLang="zh-CN" sz="1200" dirty="0">
              <a:solidFill>
                <a:prstClr val="black"/>
              </a:solidFill>
              <a:latin typeface="Calibri"/>
              <a:ea typeface="等线" panose="02010600030101010101" pitchFamily="2" charset="-122"/>
            </a:endParaRPr>
          </a:p>
          <a:p>
            <a:pPr defTabSz="342900"/>
            <a:r>
              <a:rPr lang="zh-CN" altLang="en-US" sz="1200" dirty="0">
                <a:solidFill>
                  <a:prstClr val="black"/>
                </a:solidFill>
                <a:latin typeface="Calibri"/>
                <a:ea typeface="等线" panose="02010600030101010101" pitchFamily="2" charset="-122"/>
              </a:rPr>
              <a:t>每日小计中显示当天合计就餐人次</a:t>
            </a:r>
            <a:r>
              <a:rPr lang="en-US" altLang="zh-CN" sz="1200" dirty="0">
                <a:solidFill>
                  <a:prstClr val="black"/>
                </a:solidFill>
                <a:latin typeface="Calibri"/>
                <a:ea typeface="等线" panose="02010600030101010101" pitchFamily="2" charset="-122"/>
              </a:rPr>
              <a:t>95</a:t>
            </a:r>
            <a:r>
              <a:rPr lang="zh-CN" altLang="en-US" sz="1200" dirty="0">
                <a:solidFill>
                  <a:prstClr val="black"/>
                </a:solidFill>
                <a:latin typeface="Calibri"/>
                <a:ea typeface="等线" panose="02010600030101010101" pitchFamily="2" charset="-122"/>
              </a:rPr>
              <a:t>人，合计销售额</a:t>
            </a:r>
            <a:r>
              <a:rPr lang="en-US" altLang="zh-CN" sz="1200" dirty="0">
                <a:solidFill>
                  <a:prstClr val="black"/>
                </a:solidFill>
                <a:latin typeface="Calibri"/>
                <a:ea typeface="等线" panose="02010600030101010101" pitchFamily="2" charset="-122"/>
              </a:rPr>
              <a:t>1346</a:t>
            </a:r>
            <a:r>
              <a:rPr lang="zh-CN" altLang="en-US" sz="1200" dirty="0">
                <a:solidFill>
                  <a:prstClr val="black"/>
                </a:solidFill>
                <a:latin typeface="Calibri"/>
                <a:ea typeface="等线" panose="02010600030101010101" pitchFamily="2" charset="-122"/>
              </a:rPr>
              <a:t>元。</a:t>
            </a:r>
            <a:endParaRPr lang="en-US" altLang="zh-CN" sz="1200" dirty="0">
              <a:solidFill>
                <a:prstClr val="black"/>
              </a:solidFill>
              <a:latin typeface="Calibri"/>
              <a:ea typeface="等线" panose="02010600030101010101" pitchFamily="2" charset="-122"/>
            </a:endParaRPr>
          </a:p>
          <a:p>
            <a:pPr defTabSz="342900"/>
            <a:endParaRPr lang="en-US" altLang="zh-CN" sz="1200" dirty="0">
              <a:solidFill>
                <a:prstClr val="black"/>
              </a:solidFill>
              <a:latin typeface="Calibri"/>
              <a:ea typeface="等线" panose="02010600030101010101" pitchFamily="2" charset="-122"/>
            </a:endParaRPr>
          </a:p>
          <a:p>
            <a:pPr defTabSz="342900"/>
            <a:r>
              <a:rPr lang="zh-CN" altLang="en-US" sz="1200" dirty="0">
                <a:solidFill>
                  <a:srgbClr val="FF0000"/>
                </a:solidFill>
                <a:latin typeface="Calibri"/>
                <a:ea typeface="等线" panose="02010600030101010101" pitchFamily="2" charset="-122"/>
              </a:rPr>
              <a:t>数字</a:t>
            </a:r>
            <a:r>
              <a:rPr lang="en-US" altLang="zh-CN" sz="1200" dirty="0">
                <a:solidFill>
                  <a:srgbClr val="FF0000"/>
                </a:solidFill>
                <a:latin typeface="Calibri"/>
                <a:ea typeface="等线" panose="02010600030101010101" pitchFamily="2" charset="-122"/>
              </a:rPr>
              <a:t>2</a:t>
            </a:r>
            <a:r>
              <a:rPr lang="zh-CN" altLang="en-US" sz="1200" dirty="0">
                <a:solidFill>
                  <a:prstClr val="black"/>
                </a:solidFill>
                <a:latin typeface="Calibri"/>
                <a:ea typeface="等线" panose="02010600030101010101" pitchFamily="2" charset="-122"/>
              </a:rPr>
              <a:t>表示当月累计销售额，</a:t>
            </a:r>
            <a:r>
              <a:rPr lang="en-US" altLang="zh-CN" sz="1200" dirty="0">
                <a:solidFill>
                  <a:prstClr val="black"/>
                </a:solidFill>
                <a:latin typeface="Calibri"/>
                <a:ea typeface="等线" panose="02010600030101010101" pitchFamily="2" charset="-122"/>
              </a:rPr>
              <a:t>9/27</a:t>
            </a:r>
            <a:r>
              <a:rPr lang="zh-CN" altLang="en-US" sz="1200" dirty="0">
                <a:solidFill>
                  <a:prstClr val="black"/>
                </a:solidFill>
                <a:latin typeface="Calibri"/>
                <a:ea typeface="等线" panose="02010600030101010101" pitchFamily="2" charset="-122"/>
              </a:rPr>
              <a:t>的累计销售额：</a:t>
            </a:r>
            <a:r>
              <a:rPr lang="en-US" altLang="zh-CN" sz="1200" dirty="0">
                <a:solidFill>
                  <a:prstClr val="black"/>
                </a:solidFill>
                <a:latin typeface="Calibri"/>
                <a:ea typeface="等线" panose="02010600030101010101" pitchFamily="2" charset="-122"/>
              </a:rPr>
              <a:t>1346+968=2314</a:t>
            </a:r>
            <a:r>
              <a:rPr lang="zh-CN" altLang="en-US" sz="1200" dirty="0">
                <a:solidFill>
                  <a:prstClr val="black"/>
                </a:solidFill>
                <a:latin typeface="Calibri"/>
                <a:ea typeface="等线" panose="02010600030101010101" pitchFamily="2" charset="-122"/>
              </a:rPr>
              <a:t>元。</a:t>
            </a:r>
          </a:p>
        </p:txBody>
      </p:sp>
      <p:sp>
        <p:nvSpPr>
          <p:cNvPr id="3" name="Title 3">
            <a:extLst>
              <a:ext uri="{FF2B5EF4-FFF2-40B4-BE49-F238E27FC236}">
                <a16:creationId xmlns:a16="http://schemas.microsoft.com/office/drawing/2014/main" id="{D44687BC-D5DD-E589-F8CB-BF27324ADD74}"/>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solidFill>
                  <a:schemeClr val="tx2">
                    <a:lumMod val="75000"/>
                  </a:schemeClr>
                </a:solidFill>
                <a:latin typeface="黑体" panose="02010609060101010101" pitchFamily="49" charset="-122"/>
                <a:ea typeface="黑体" panose="02010609060101010101" pitchFamily="49" charset="-122"/>
              </a:rPr>
              <a:t>报表分析</a:t>
            </a:r>
            <a:r>
              <a:rPr lang="en-US" altLang="zh-CN" sz="2400" dirty="0">
                <a:solidFill>
                  <a:schemeClr val="tx2">
                    <a:lumMod val="75000"/>
                  </a:schemeClr>
                </a:solidFill>
                <a:latin typeface="黑体" panose="02010609060101010101" pitchFamily="49" charset="-122"/>
                <a:ea typeface="黑体" panose="02010609060101010101" pitchFamily="49" charset="-122"/>
              </a:rPr>
              <a:t>—</a:t>
            </a:r>
            <a:r>
              <a:rPr lang="zh-CN" altLang="en-US" sz="2400" dirty="0">
                <a:solidFill>
                  <a:schemeClr val="tx2">
                    <a:lumMod val="75000"/>
                  </a:schemeClr>
                </a:solidFill>
                <a:latin typeface="黑体" panose="02010609060101010101" pitchFamily="49" charset="-122"/>
                <a:ea typeface="黑体" panose="02010609060101010101" pitchFamily="49" charset="-122"/>
              </a:rPr>
              <a:t>销售额</a:t>
            </a:r>
            <a:r>
              <a:rPr lang="en-US" altLang="zh-CN" sz="2400" dirty="0">
                <a:solidFill>
                  <a:schemeClr val="tx2">
                    <a:lumMod val="75000"/>
                  </a:schemeClr>
                </a:solidFill>
                <a:latin typeface="黑体" panose="02010609060101010101" pitchFamily="49" charset="-122"/>
                <a:ea typeface="黑体" panose="02010609060101010101" pitchFamily="49" charset="-122"/>
              </a:rPr>
              <a:t>S-1.1</a:t>
            </a:r>
            <a:endParaRPr lang="en-US" sz="2400" dirty="0">
              <a:solidFill>
                <a:schemeClr val="tx2">
                  <a:lumMod val="75000"/>
                </a:schemeClr>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874980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916DA4A-DF1C-49F0-AA4F-E6FD2A134054}"/>
              </a:ext>
            </a:extLst>
          </p:cNvPr>
          <p:cNvSpPr txBox="1"/>
          <p:nvPr/>
        </p:nvSpPr>
        <p:spPr>
          <a:xfrm>
            <a:off x="934676" y="1033168"/>
            <a:ext cx="7414591" cy="300082"/>
          </a:xfrm>
          <a:prstGeom prst="rect">
            <a:avLst/>
          </a:prstGeom>
          <a:noFill/>
        </p:spPr>
        <p:txBody>
          <a:bodyPr wrap="square" rtlCol="0">
            <a:spAutoFit/>
          </a:bodyPr>
          <a:lstStyle/>
          <a:p>
            <a:pPr defTabSz="342900"/>
            <a:r>
              <a:rPr lang="zh-CN" altLang="en-US" sz="135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该表记录分店本财务账期内每天每餐的就餐人次，销售金额，食品成本（消耗）以及成本百分比；</a:t>
            </a:r>
            <a:endParaRPr lang="zh-CN" altLang="en-US" sz="1350" dirty="0">
              <a:solidFill>
                <a:prstClr val="black"/>
              </a:solidFill>
              <a:latin typeface="Calibri"/>
              <a:ea typeface="等线" panose="02010600030101010101" pitchFamily="2" charset="-122"/>
            </a:endParaRPr>
          </a:p>
        </p:txBody>
      </p:sp>
      <p:sp>
        <p:nvSpPr>
          <p:cNvPr id="8" name="文本框 7">
            <a:extLst>
              <a:ext uri="{FF2B5EF4-FFF2-40B4-BE49-F238E27FC236}">
                <a16:creationId xmlns:a16="http://schemas.microsoft.com/office/drawing/2014/main" id="{73E78364-7666-402A-9AA4-AAA007B24FFB}"/>
              </a:ext>
            </a:extLst>
          </p:cNvPr>
          <p:cNvSpPr txBox="1"/>
          <p:nvPr/>
        </p:nvSpPr>
        <p:spPr>
          <a:xfrm>
            <a:off x="3633149" y="2894758"/>
            <a:ext cx="2017643" cy="253916"/>
          </a:xfrm>
          <a:prstGeom prst="rect">
            <a:avLst/>
          </a:prstGeom>
          <a:noFill/>
        </p:spPr>
        <p:txBody>
          <a:bodyPr wrap="square" rtlCol="0">
            <a:spAutoFit/>
          </a:bodyPr>
          <a:lstStyle/>
          <a:p>
            <a:pPr defTabSz="342900"/>
            <a:r>
              <a:rPr lang="zh-CN" altLang="en-US" sz="1050" i="1" dirty="0">
                <a:solidFill>
                  <a:prstClr val="black"/>
                </a:solidFill>
                <a:latin typeface="Calibri"/>
                <a:ea typeface="等线" panose="02010600030101010101" pitchFamily="2" charset="-122"/>
              </a:rPr>
              <a:t>图</a:t>
            </a:r>
            <a:r>
              <a:rPr lang="en-US" altLang="zh-CN" sz="1050" i="1" dirty="0">
                <a:solidFill>
                  <a:prstClr val="black"/>
                </a:solidFill>
                <a:latin typeface="Calibri"/>
                <a:ea typeface="等线" panose="02010600030101010101" pitchFamily="2" charset="-122"/>
              </a:rPr>
              <a:t>1</a:t>
            </a:r>
            <a:r>
              <a:rPr lang="zh-CN" altLang="en-US" sz="1050" i="1" dirty="0">
                <a:solidFill>
                  <a:prstClr val="black"/>
                </a:solidFill>
                <a:latin typeface="Calibri"/>
                <a:ea typeface="等线" panose="02010600030101010101" pitchFamily="2" charset="-122"/>
              </a:rPr>
              <a:t>：每日食品消耗</a:t>
            </a:r>
            <a:r>
              <a:rPr lang="en-US" altLang="zh-CN" sz="1050" i="1" dirty="0">
                <a:solidFill>
                  <a:prstClr val="black"/>
                </a:solidFill>
                <a:latin typeface="Calibri"/>
                <a:ea typeface="等线" panose="02010600030101010101" pitchFamily="2" charset="-122"/>
              </a:rPr>
              <a:t>C6</a:t>
            </a:r>
            <a:endParaRPr lang="zh-CN" altLang="en-US" sz="1050" i="1" dirty="0">
              <a:solidFill>
                <a:prstClr val="black"/>
              </a:solidFill>
              <a:latin typeface="Calibri"/>
              <a:ea typeface="等线" panose="02010600030101010101" pitchFamily="2" charset="-122"/>
            </a:endParaRPr>
          </a:p>
        </p:txBody>
      </p:sp>
      <p:sp>
        <p:nvSpPr>
          <p:cNvPr id="7" name="文本框 6">
            <a:extLst>
              <a:ext uri="{FF2B5EF4-FFF2-40B4-BE49-F238E27FC236}">
                <a16:creationId xmlns:a16="http://schemas.microsoft.com/office/drawing/2014/main" id="{52B368D6-DB7D-4FE1-8E71-124952A71265}"/>
              </a:ext>
            </a:extLst>
          </p:cNvPr>
          <p:cNvSpPr txBox="1"/>
          <p:nvPr/>
        </p:nvSpPr>
        <p:spPr>
          <a:xfrm>
            <a:off x="329147" y="3287778"/>
            <a:ext cx="8645888" cy="1905650"/>
          </a:xfrm>
          <a:prstGeom prst="rect">
            <a:avLst/>
          </a:prstGeom>
          <a:noFill/>
        </p:spPr>
        <p:txBody>
          <a:bodyPr wrap="square" rtlCol="0">
            <a:spAutoFit/>
          </a:bodyPr>
          <a:lstStyle/>
          <a:p>
            <a:pPr defTabSz="342900"/>
            <a:r>
              <a:rPr lang="zh-CN" altLang="en-US" sz="1350" b="1" dirty="0">
                <a:solidFill>
                  <a:srgbClr val="FF0000"/>
                </a:solidFill>
                <a:latin typeface="Calibri"/>
                <a:ea typeface="等线" panose="02010600030101010101" pitchFamily="2" charset="-122"/>
              </a:rPr>
              <a:t>字段说明：</a:t>
            </a:r>
            <a:endParaRPr lang="en-US" altLang="zh-CN" sz="1350" b="1" dirty="0">
              <a:solidFill>
                <a:srgbClr val="FF0000"/>
              </a:solidFill>
              <a:latin typeface="Calibri"/>
              <a:ea typeface="等线" panose="02010600030101010101" pitchFamily="2" charset="-122"/>
            </a:endParaRPr>
          </a:p>
          <a:p>
            <a:pPr defTabSz="342900">
              <a:spcBef>
                <a:spcPts val="150"/>
              </a:spcBef>
            </a:pPr>
            <a:r>
              <a:rPr lang="en-US" altLang="zh-CN" sz="1200" dirty="0">
                <a:solidFill>
                  <a:prstClr val="black"/>
                </a:solidFill>
                <a:latin typeface="Calibri"/>
                <a:ea typeface="等线" panose="02010600030101010101" pitchFamily="2" charset="-122"/>
              </a:rPr>
              <a:t>Shift/Offer – </a:t>
            </a:r>
            <a:r>
              <a:rPr lang="zh-CN" altLang="en-US" sz="1200" dirty="0">
                <a:solidFill>
                  <a:prstClr val="black"/>
                </a:solidFill>
                <a:latin typeface="Calibri"/>
                <a:ea typeface="等线" panose="02010600030101010101" pitchFamily="2" charset="-122"/>
              </a:rPr>
              <a:t>就餐类型；                                     </a:t>
            </a:r>
            <a:r>
              <a:rPr lang="en-US" altLang="zh-CN" sz="1200" dirty="0">
                <a:solidFill>
                  <a:prstClr val="black"/>
                </a:solidFill>
                <a:latin typeface="Calibri"/>
                <a:ea typeface="等线" panose="02010600030101010101" pitchFamily="2" charset="-122"/>
              </a:rPr>
              <a:t>Daily Total - </a:t>
            </a:r>
            <a:r>
              <a:rPr lang="zh-CN" altLang="en-US" sz="1200" dirty="0">
                <a:solidFill>
                  <a:prstClr val="black"/>
                </a:solidFill>
                <a:latin typeface="Calibri"/>
                <a:ea typeface="等线" panose="02010600030101010101" pitchFamily="2" charset="-122"/>
              </a:rPr>
              <a:t>每日所有餐次就餐人数，销售金额，食品成本的合计以及合计成本百分比</a:t>
            </a:r>
          </a:p>
          <a:p>
            <a:pPr defTabSz="342900">
              <a:spcBef>
                <a:spcPts val="150"/>
              </a:spcBef>
            </a:pPr>
            <a:r>
              <a:rPr lang="en-US" altLang="zh-CN" sz="1200" dirty="0" err="1">
                <a:solidFill>
                  <a:prstClr val="black"/>
                </a:solidFill>
                <a:latin typeface="Calibri"/>
                <a:ea typeface="等线" panose="02010600030101010101" pitchFamily="2" charset="-122"/>
              </a:rPr>
              <a:t>Nbs</a:t>
            </a:r>
            <a:r>
              <a:rPr lang="en-US" altLang="zh-CN" sz="1200" dirty="0">
                <a:solidFill>
                  <a:prstClr val="black"/>
                </a:solidFill>
                <a:latin typeface="Calibri"/>
                <a:ea typeface="等线" panose="02010600030101010101" pitchFamily="2" charset="-122"/>
              </a:rPr>
              <a:t> – </a:t>
            </a:r>
            <a:r>
              <a:rPr lang="zh-CN" altLang="en-US" sz="1200" dirty="0">
                <a:solidFill>
                  <a:prstClr val="black"/>
                </a:solidFill>
                <a:latin typeface="Calibri"/>
                <a:ea typeface="等线" panose="02010600030101010101" pitchFamily="2" charset="-122"/>
              </a:rPr>
              <a:t>每日就餐人数；                                         </a:t>
            </a:r>
            <a:r>
              <a:rPr lang="en-US" altLang="zh-CN" sz="1200" dirty="0" err="1">
                <a:solidFill>
                  <a:prstClr val="black"/>
                </a:solidFill>
                <a:latin typeface="Calibri"/>
                <a:ea typeface="等线" panose="02010600030101010101" pitchFamily="2" charset="-122"/>
              </a:rPr>
              <a:t>Cumul</a:t>
            </a:r>
            <a:r>
              <a:rPr lang="zh-CN" altLang="en-US" sz="1200" dirty="0">
                <a:solidFill>
                  <a:prstClr val="black"/>
                </a:solidFill>
                <a:latin typeface="Calibri"/>
                <a:ea typeface="等线" panose="02010600030101010101" pitchFamily="2" charset="-122"/>
              </a:rPr>
              <a:t> </a:t>
            </a:r>
            <a:r>
              <a:rPr lang="en-US" altLang="zh-CN" sz="1200" dirty="0">
                <a:solidFill>
                  <a:prstClr val="black"/>
                </a:solidFill>
                <a:latin typeface="Calibri"/>
                <a:ea typeface="等线" panose="02010600030101010101" pitchFamily="2" charset="-122"/>
              </a:rPr>
              <a:t>– </a:t>
            </a:r>
            <a:r>
              <a:rPr lang="zh-CN" altLang="en-US" sz="1200" dirty="0">
                <a:solidFill>
                  <a:prstClr val="black"/>
                </a:solidFill>
                <a:latin typeface="Calibri"/>
                <a:ea typeface="等线" panose="02010600030101010101" pitchFamily="2" charset="-122"/>
              </a:rPr>
              <a:t>月累计的</a:t>
            </a:r>
            <a:r>
              <a:rPr lang="zh-CN" altLang="en-US" sz="12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就餐人次，销售金额，食品成本以及成本百分比（与前一天累加）</a:t>
            </a:r>
            <a:endParaRPr lang="zh-CN" altLang="en-US" sz="1200" dirty="0">
              <a:solidFill>
                <a:prstClr val="black"/>
              </a:solidFill>
              <a:latin typeface="Calibri"/>
              <a:ea typeface="等线" panose="02010600030101010101" pitchFamily="2" charset="-122"/>
            </a:endParaRPr>
          </a:p>
          <a:p>
            <a:pPr defTabSz="342900">
              <a:spcBef>
                <a:spcPts val="150"/>
              </a:spcBef>
            </a:pPr>
            <a:r>
              <a:rPr lang="en-US" altLang="zh-CN" sz="1200" dirty="0">
                <a:solidFill>
                  <a:prstClr val="black"/>
                </a:solidFill>
                <a:latin typeface="Calibri"/>
                <a:ea typeface="等线" panose="02010600030101010101" pitchFamily="2" charset="-122"/>
              </a:rPr>
              <a:t>Sales – </a:t>
            </a:r>
            <a:r>
              <a:rPr lang="zh-CN" altLang="en-US" sz="1200" dirty="0">
                <a:solidFill>
                  <a:prstClr val="black"/>
                </a:solidFill>
                <a:latin typeface="Calibri"/>
                <a:ea typeface="等线" panose="02010600030101010101" pitchFamily="2" charset="-122"/>
              </a:rPr>
              <a:t>销售额；</a:t>
            </a:r>
            <a:endParaRPr lang="en-US" altLang="zh-CN" sz="1200" dirty="0">
              <a:solidFill>
                <a:prstClr val="black"/>
              </a:solidFill>
              <a:latin typeface="Calibri"/>
              <a:ea typeface="等线" panose="02010600030101010101" pitchFamily="2" charset="-122"/>
            </a:endParaRPr>
          </a:p>
          <a:p>
            <a:pPr defTabSz="342900">
              <a:spcBef>
                <a:spcPts val="150"/>
              </a:spcBef>
            </a:pPr>
            <a:r>
              <a:rPr lang="en-US" altLang="zh-CN" sz="1200" dirty="0">
                <a:solidFill>
                  <a:prstClr val="black"/>
                </a:solidFill>
                <a:latin typeface="Calibri"/>
                <a:ea typeface="等线" panose="02010600030101010101" pitchFamily="2" charset="-122"/>
              </a:rPr>
              <a:t>Food Costs – </a:t>
            </a:r>
            <a:r>
              <a:rPr lang="zh-CN" altLang="en-US" sz="1200" dirty="0">
                <a:solidFill>
                  <a:prstClr val="black"/>
                </a:solidFill>
                <a:latin typeface="Calibri"/>
                <a:ea typeface="等线" panose="02010600030101010101" pitchFamily="2" charset="-122"/>
              </a:rPr>
              <a:t>食品成本；</a:t>
            </a:r>
            <a:endParaRPr lang="en-US" altLang="zh-CN" sz="1200" dirty="0">
              <a:solidFill>
                <a:prstClr val="black"/>
              </a:solidFill>
              <a:latin typeface="Calibri"/>
              <a:ea typeface="等线" panose="02010600030101010101" pitchFamily="2" charset="-122"/>
            </a:endParaRPr>
          </a:p>
          <a:p>
            <a:pPr defTabSz="342900">
              <a:spcBef>
                <a:spcPts val="150"/>
              </a:spcBef>
            </a:pPr>
            <a:r>
              <a:rPr lang="en-US" altLang="zh-CN" sz="1200" dirty="0">
                <a:solidFill>
                  <a:prstClr val="black"/>
                </a:solidFill>
                <a:latin typeface="Calibri"/>
                <a:ea typeface="等线" panose="02010600030101010101" pitchFamily="2" charset="-122"/>
              </a:rPr>
              <a:t>% - </a:t>
            </a:r>
            <a:r>
              <a:rPr lang="zh-CN" altLang="en-US" sz="1200" dirty="0">
                <a:solidFill>
                  <a:prstClr val="black"/>
                </a:solidFill>
                <a:latin typeface="Calibri"/>
                <a:ea typeface="等线" panose="02010600030101010101" pitchFamily="2" charset="-122"/>
              </a:rPr>
              <a:t>成本百分比（食品成本</a:t>
            </a:r>
            <a:r>
              <a:rPr lang="en-US" altLang="zh-CN" sz="1200" dirty="0">
                <a:solidFill>
                  <a:prstClr val="black"/>
                </a:solidFill>
                <a:latin typeface="Calibri"/>
                <a:ea typeface="等线" panose="02010600030101010101" pitchFamily="2" charset="-122"/>
              </a:rPr>
              <a:t>/</a:t>
            </a:r>
            <a:r>
              <a:rPr lang="zh-CN" altLang="en-US" sz="1200" dirty="0">
                <a:solidFill>
                  <a:prstClr val="black"/>
                </a:solidFill>
                <a:latin typeface="Calibri"/>
                <a:ea typeface="等线" panose="02010600030101010101" pitchFamily="2" charset="-122"/>
              </a:rPr>
              <a:t>销售额）；</a:t>
            </a:r>
            <a:endParaRPr lang="en-US" altLang="zh-CN" sz="1200" dirty="0">
              <a:solidFill>
                <a:prstClr val="black"/>
              </a:solidFill>
              <a:latin typeface="Calibri"/>
              <a:ea typeface="等线" panose="02010600030101010101" pitchFamily="2" charset="-122"/>
            </a:endParaRPr>
          </a:p>
          <a:p>
            <a:pPr defTabSz="342900"/>
            <a:endParaRPr lang="en-US" altLang="zh-CN" sz="1200" dirty="0">
              <a:solidFill>
                <a:prstClr val="black"/>
              </a:solidFill>
              <a:latin typeface="Calibri"/>
              <a:ea typeface="等线" panose="02010600030101010101" pitchFamily="2" charset="-122"/>
            </a:endParaRPr>
          </a:p>
          <a:p>
            <a:pPr defTabSz="342900"/>
            <a:r>
              <a:rPr lang="zh-CN" altLang="en-US" sz="1200" dirty="0">
                <a:solidFill>
                  <a:prstClr val="black"/>
                </a:solidFill>
                <a:latin typeface="Calibri"/>
                <a:ea typeface="等线" panose="02010600030101010101" pitchFamily="2" charset="-122"/>
              </a:rPr>
              <a:t>举例：</a:t>
            </a:r>
            <a:r>
              <a:rPr lang="en-US" altLang="zh-CN" sz="1200" dirty="0">
                <a:solidFill>
                  <a:prstClr val="black"/>
                </a:solidFill>
                <a:latin typeface="Calibri"/>
                <a:ea typeface="等线" panose="02010600030101010101" pitchFamily="2" charset="-122"/>
              </a:rPr>
              <a:t>09-26</a:t>
            </a:r>
            <a:r>
              <a:rPr lang="zh-CN" altLang="en-US" sz="1200" dirty="0">
                <a:solidFill>
                  <a:prstClr val="black"/>
                </a:solidFill>
                <a:latin typeface="Calibri"/>
                <a:ea typeface="等线" panose="02010600030101010101" pitchFamily="2" charset="-122"/>
              </a:rPr>
              <a:t>午餐，就餐人次</a:t>
            </a:r>
            <a:r>
              <a:rPr lang="en-US" altLang="zh-CN" sz="1200" dirty="0">
                <a:solidFill>
                  <a:prstClr val="black"/>
                </a:solidFill>
                <a:latin typeface="Calibri"/>
                <a:ea typeface="等线" panose="02010600030101010101" pitchFamily="2" charset="-122"/>
              </a:rPr>
              <a:t>64</a:t>
            </a:r>
            <a:r>
              <a:rPr lang="zh-CN" altLang="en-US" sz="1200" dirty="0">
                <a:solidFill>
                  <a:prstClr val="black"/>
                </a:solidFill>
                <a:latin typeface="Calibri"/>
                <a:ea typeface="等线" panose="02010600030101010101" pitchFamily="2" charset="-122"/>
              </a:rPr>
              <a:t>人，销售金额</a:t>
            </a:r>
            <a:r>
              <a:rPr lang="en-US" altLang="zh-CN" sz="1200" dirty="0">
                <a:solidFill>
                  <a:prstClr val="black"/>
                </a:solidFill>
                <a:latin typeface="Calibri"/>
                <a:ea typeface="等线" panose="02010600030101010101" pitchFamily="2" charset="-122"/>
              </a:rPr>
              <a:t>1152</a:t>
            </a:r>
            <a:r>
              <a:rPr lang="zh-CN" altLang="en-US" sz="1200" dirty="0">
                <a:solidFill>
                  <a:prstClr val="black"/>
                </a:solidFill>
                <a:latin typeface="Calibri"/>
                <a:ea typeface="等线" panose="02010600030101010101" pitchFamily="2" charset="-122"/>
              </a:rPr>
              <a:t>元，食品成本</a:t>
            </a:r>
            <a:r>
              <a:rPr lang="en-US" altLang="zh-CN" sz="1200" dirty="0">
                <a:solidFill>
                  <a:prstClr val="black"/>
                </a:solidFill>
                <a:latin typeface="Calibri"/>
                <a:ea typeface="等线" panose="02010600030101010101" pitchFamily="2" charset="-122"/>
              </a:rPr>
              <a:t>477.62</a:t>
            </a:r>
            <a:r>
              <a:rPr lang="zh-CN" altLang="en-US" sz="1200" dirty="0">
                <a:solidFill>
                  <a:prstClr val="black"/>
                </a:solidFill>
                <a:latin typeface="Calibri"/>
                <a:ea typeface="等线" panose="02010600030101010101" pitchFamily="2" charset="-122"/>
              </a:rPr>
              <a:t>元，成本百分</a:t>
            </a:r>
            <a:r>
              <a:rPr lang="en-US" altLang="zh-CN" sz="1200" dirty="0">
                <a:solidFill>
                  <a:prstClr val="black"/>
                </a:solidFill>
                <a:latin typeface="Calibri"/>
                <a:ea typeface="等线" panose="02010600030101010101" pitchFamily="2" charset="-122"/>
              </a:rPr>
              <a:t>477.62/1152=41.46%</a:t>
            </a:r>
            <a:endParaRPr lang="zh-CN" altLang="en-US" sz="1200" dirty="0">
              <a:solidFill>
                <a:prstClr val="black"/>
              </a:solidFill>
              <a:latin typeface="Calibri"/>
              <a:ea typeface="等线" panose="02010600030101010101" pitchFamily="2" charset="-122"/>
            </a:endParaRPr>
          </a:p>
        </p:txBody>
      </p:sp>
      <p:pic>
        <p:nvPicPr>
          <p:cNvPr id="4" name="图片 3">
            <a:extLst>
              <a:ext uri="{FF2B5EF4-FFF2-40B4-BE49-F238E27FC236}">
                <a16:creationId xmlns:a16="http://schemas.microsoft.com/office/drawing/2014/main" id="{9B3212C8-819F-4CF2-916B-A091C9CD9BC3}"/>
              </a:ext>
            </a:extLst>
          </p:cNvPr>
          <p:cNvPicPr>
            <a:picLocks noChangeAspect="1"/>
          </p:cNvPicPr>
          <p:nvPr/>
        </p:nvPicPr>
        <p:blipFill>
          <a:blip r:embed="rId3"/>
          <a:stretch>
            <a:fillRect/>
          </a:stretch>
        </p:blipFill>
        <p:spPr>
          <a:xfrm>
            <a:off x="157120" y="1748576"/>
            <a:ext cx="4714961" cy="1100793"/>
          </a:xfrm>
          <a:prstGeom prst="rect">
            <a:avLst/>
          </a:prstGeom>
        </p:spPr>
      </p:pic>
      <p:pic>
        <p:nvPicPr>
          <p:cNvPr id="3" name="图片 2">
            <a:extLst>
              <a:ext uri="{FF2B5EF4-FFF2-40B4-BE49-F238E27FC236}">
                <a16:creationId xmlns:a16="http://schemas.microsoft.com/office/drawing/2014/main" id="{0BC71677-CE95-432D-BC7D-DD507431EA77}"/>
              </a:ext>
            </a:extLst>
          </p:cNvPr>
          <p:cNvPicPr>
            <a:picLocks noChangeAspect="1"/>
          </p:cNvPicPr>
          <p:nvPr/>
        </p:nvPicPr>
        <p:blipFill>
          <a:blip r:embed="rId4"/>
          <a:stretch>
            <a:fillRect/>
          </a:stretch>
        </p:blipFill>
        <p:spPr>
          <a:xfrm>
            <a:off x="4872080" y="1748576"/>
            <a:ext cx="3562428" cy="1100793"/>
          </a:xfrm>
          <a:prstGeom prst="rect">
            <a:avLst/>
          </a:prstGeom>
        </p:spPr>
      </p:pic>
      <p:sp>
        <p:nvSpPr>
          <p:cNvPr id="5" name="Title 3">
            <a:extLst>
              <a:ext uri="{FF2B5EF4-FFF2-40B4-BE49-F238E27FC236}">
                <a16:creationId xmlns:a16="http://schemas.microsoft.com/office/drawing/2014/main" id="{5F5F15F1-3DD3-29E2-019D-A229C995CC0A}"/>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solidFill>
                  <a:schemeClr val="tx2">
                    <a:lumMod val="75000"/>
                  </a:schemeClr>
                </a:solidFill>
                <a:latin typeface="黑体" panose="02010609060101010101" pitchFamily="49" charset="-122"/>
                <a:ea typeface="黑体" panose="02010609060101010101" pitchFamily="49" charset="-122"/>
              </a:rPr>
              <a:t>报表分析</a:t>
            </a:r>
            <a:r>
              <a:rPr lang="en-US" altLang="zh-CN" sz="2400" dirty="0">
                <a:solidFill>
                  <a:schemeClr val="tx2">
                    <a:lumMod val="75000"/>
                  </a:schemeClr>
                </a:solidFill>
                <a:latin typeface="黑体" panose="02010609060101010101" pitchFamily="49" charset="-122"/>
                <a:ea typeface="黑体" panose="02010609060101010101" pitchFamily="49" charset="-122"/>
              </a:rPr>
              <a:t>—</a:t>
            </a:r>
            <a:r>
              <a:rPr lang="zh-CN" altLang="en-US" sz="2400" dirty="0">
                <a:solidFill>
                  <a:schemeClr val="tx2">
                    <a:lumMod val="75000"/>
                  </a:schemeClr>
                </a:solidFill>
                <a:latin typeface="黑体" panose="02010609060101010101" pitchFamily="49" charset="-122"/>
                <a:ea typeface="黑体" panose="02010609060101010101" pitchFamily="49" charset="-122"/>
              </a:rPr>
              <a:t>每日食品消耗</a:t>
            </a:r>
            <a:r>
              <a:rPr lang="en-US" altLang="zh-CN" sz="2400" dirty="0">
                <a:solidFill>
                  <a:schemeClr val="tx2">
                    <a:lumMod val="75000"/>
                  </a:schemeClr>
                </a:solidFill>
                <a:latin typeface="黑体" panose="02010609060101010101" pitchFamily="49" charset="-122"/>
                <a:ea typeface="黑体" panose="02010609060101010101" pitchFamily="49" charset="-122"/>
              </a:rPr>
              <a:t>C6</a:t>
            </a:r>
            <a:endParaRPr lang="en-US" sz="2400" dirty="0">
              <a:solidFill>
                <a:schemeClr val="tx2">
                  <a:lumMod val="75000"/>
                </a:schemeClr>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8912938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表格&#10;&#10;描述已自动生成">
            <a:extLst>
              <a:ext uri="{FF2B5EF4-FFF2-40B4-BE49-F238E27FC236}">
                <a16:creationId xmlns:a16="http://schemas.microsoft.com/office/drawing/2014/main" id="{FC9B539E-EA20-405B-BA93-0F60DADCC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65" y="947824"/>
            <a:ext cx="5215665" cy="4058216"/>
          </a:xfrm>
          <a:prstGeom prst="rect">
            <a:avLst/>
          </a:prstGeom>
        </p:spPr>
      </p:pic>
      <p:sp>
        <p:nvSpPr>
          <p:cNvPr id="15" name="文本框 14">
            <a:extLst>
              <a:ext uri="{FF2B5EF4-FFF2-40B4-BE49-F238E27FC236}">
                <a16:creationId xmlns:a16="http://schemas.microsoft.com/office/drawing/2014/main" id="{E29EF451-367D-4E6D-82FA-BC6469EE3AD3}"/>
              </a:ext>
            </a:extLst>
          </p:cNvPr>
          <p:cNvSpPr txBox="1"/>
          <p:nvPr/>
        </p:nvSpPr>
        <p:spPr>
          <a:xfrm>
            <a:off x="5631873" y="1312546"/>
            <a:ext cx="4572000" cy="611706"/>
          </a:xfrm>
          <a:prstGeom prst="rect">
            <a:avLst/>
          </a:prstGeom>
          <a:noFill/>
        </p:spPr>
        <p:txBody>
          <a:bodyPr wrap="square">
            <a:spAutoFit/>
          </a:bodyPr>
          <a:lstStyle/>
          <a:p>
            <a:pPr defTabSz="342900"/>
            <a:r>
              <a:rPr lang="zh-CN" altLang="en-US" sz="1125" dirty="0">
                <a:solidFill>
                  <a:prstClr val="black"/>
                </a:solidFill>
                <a:latin typeface="Calibri"/>
                <a:ea typeface="等线" panose="02010600030101010101" pitchFamily="2" charset="-122"/>
              </a:rPr>
              <a:t>要求送货时间在当月财务账期内未对账的</a:t>
            </a:r>
            <a:r>
              <a:rPr lang="en-US" altLang="zh-CN" sz="1125" dirty="0">
                <a:solidFill>
                  <a:prstClr val="black"/>
                </a:solidFill>
                <a:latin typeface="Calibri"/>
                <a:ea typeface="等线" panose="02010600030101010101" pitchFamily="2" charset="-122"/>
              </a:rPr>
              <a:t>PO</a:t>
            </a:r>
            <a:r>
              <a:rPr lang="zh-CN" altLang="en-US" sz="1125" dirty="0">
                <a:solidFill>
                  <a:prstClr val="black"/>
                </a:solidFill>
                <a:latin typeface="Calibri"/>
                <a:ea typeface="等线" panose="02010600030101010101" pitchFamily="2" charset="-122"/>
              </a:rPr>
              <a:t>；</a:t>
            </a:r>
            <a:endParaRPr lang="en-US" altLang="zh-CN" sz="1125" dirty="0">
              <a:solidFill>
                <a:prstClr val="black"/>
              </a:solidFill>
              <a:latin typeface="Calibri"/>
              <a:ea typeface="等线" panose="02010600030101010101" pitchFamily="2" charset="-122"/>
            </a:endParaRPr>
          </a:p>
          <a:p>
            <a:pPr marL="257175" indent="-257175" defTabSz="342900">
              <a:buFontTx/>
              <a:buAutoNum type="arabicPeriod"/>
            </a:pPr>
            <a:r>
              <a:rPr lang="zh-CN" altLang="en-US" sz="1125" dirty="0">
                <a:solidFill>
                  <a:prstClr val="black"/>
                </a:solidFill>
                <a:latin typeface="Calibri"/>
                <a:ea typeface="等线" panose="02010600030101010101" pitchFamily="2" charset="-122"/>
              </a:rPr>
              <a:t>单内未对账</a:t>
            </a:r>
            <a:r>
              <a:rPr lang="en-US" altLang="zh-CN" sz="1125" dirty="0">
                <a:solidFill>
                  <a:prstClr val="black"/>
                </a:solidFill>
                <a:latin typeface="Calibri"/>
                <a:ea typeface="等线" panose="02010600030101010101" pitchFamily="2" charset="-122"/>
              </a:rPr>
              <a:t>PO</a:t>
            </a:r>
            <a:r>
              <a:rPr lang="zh-CN" altLang="en-US" sz="1125" dirty="0">
                <a:solidFill>
                  <a:prstClr val="black"/>
                </a:solidFill>
                <a:latin typeface="Calibri"/>
                <a:ea typeface="等线" panose="02010600030101010101" pitchFamily="2" charset="-122"/>
              </a:rPr>
              <a:t>总金额；</a:t>
            </a:r>
            <a:endParaRPr lang="en-US" altLang="zh-CN" sz="1125" dirty="0">
              <a:solidFill>
                <a:prstClr val="black"/>
              </a:solidFill>
              <a:latin typeface="Calibri"/>
              <a:ea typeface="等线" panose="02010600030101010101" pitchFamily="2" charset="-122"/>
            </a:endParaRPr>
          </a:p>
          <a:p>
            <a:pPr marL="257175" indent="-257175" defTabSz="342900">
              <a:buFontTx/>
              <a:buAutoNum type="arabicPeriod"/>
            </a:pPr>
            <a:r>
              <a:rPr lang="zh-CN" altLang="en-US" sz="1125" dirty="0">
                <a:solidFill>
                  <a:prstClr val="black"/>
                </a:solidFill>
                <a:latin typeface="Calibri"/>
                <a:ea typeface="等线" panose="02010600030101010101" pitchFamily="2" charset="-122"/>
              </a:rPr>
              <a:t>单外未对账</a:t>
            </a:r>
            <a:r>
              <a:rPr lang="en-US" altLang="zh-CN" sz="1125" dirty="0">
                <a:solidFill>
                  <a:prstClr val="black"/>
                </a:solidFill>
                <a:latin typeface="Calibri"/>
                <a:ea typeface="等线" panose="02010600030101010101" pitchFamily="2" charset="-122"/>
              </a:rPr>
              <a:t>PO</a:t>
            </a:r>
            <a:r>
              <a:rPr lang="zh-CN" altLang="en-US" sz="1125" dirty="0">
                <a:solidFill>
                  <a:prstClr val="black"/>
                </a:solidFill>
                <a:latin typeface="Calibri"/>
                <a:ea typeface="等线" panose="02010600030101010101" pitchFamily="2" charset="-122"/>
              </a:rPr>
              <a:t>总金额；</a:t>
            </a:r>
          </a:p>
        </p:txBody>
      </p:sp>
      <p:sp>
        <p:nvSpPr>
          <p:cNvPr id="11" name="右大括号 10">
            <a:extLst>
              <a:ext uri="{FF2B5EF4-FFF2-40B4-BE49-F238E27FC236}">
                <a16:creationId xmlns:a16="http://schemas.microsoft.com/office/drawing/2014/main" id="{FC2961DE-B95B-4610-8C76-3ED0234976C5}"/>
              </a:ext>
            </a:extLst>
          </p:cNvPr>
          <p:cNvSpPr/>
          <p:nvPr/>
        </p:nvSpPr>
        <p:spPr>
          <a:xfrm>
            <a:off x="5476461" y="1312546"/>
            <a:ext cx="155412" cy="58862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zh-CN" altLang="en-US" sz="1350">
              <a:solidFill>
                <a:prstClr val="black"/>
              </a:solidFill>
              <a:latin typeface="Calibri"/>
              <a:ea typeface="等线" panose="02010600030101010101" pitchFamily="2" charset="-122"/>
            </a:endParaRPr>
          </a:p>
        </p:txBody>
      </p:sp>
      <p:sp>
        <p:nvSpPr>
          <p:cNvPr id="21" name="右大括号 20">
            <a:extLst>
              <a:ext uri="{FF2B5EF4-FFF2-40B4-BE49-F238E27FC236}">
                <a16:creationId xmlns:a16="http://schemas.microsoft.com/office/drawing/2014/main" id="{538B8180-672D-4F72-9941-F0D4A944433A}"/>
              </a:ext>
            </a:extLst>
          </p:cNvPr>
          <p:cNvSpPr/>
          <p:nvPr/>
        </p:nvSpPr>
        <p:spPr>
          <a:xfrm>
            <a:off x="5476461" y="2129769"/>
            <a:ext cx="155412" cy="39082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zh-CN" altLang="en-US" sz="1350">
              <a:solidFill>
                <a:prstClr val="black"/>
              </a:solidFill>
              <a:latin typeface="Calibri"/>
              <a:ea typeface="等线" panose="02010600030101010101" pitchFamily="2" charset="-122"/>
            </a:endParaRPr>
          </a:p>
        </p:txBody>
      </p:sp>
      <p:sp>
        <p:nvSpPr>
          <p:cNvPr id="23" name="文本框 22">
            <a:extLst>
              <a:ext uri="{FF2B5EF4-FFF2-40B4-BE49-F238E27FC236}">
                <a16:creationId xmlns:a16="http://schemas.microsoft.com/office/drawing/2014/main" id="{96682E7F-20C3-4485-AE22-A18A25F86D0E}"/>
              </a:ext>
            </a:extLst>
          </p:cNvPr>
          <p:cNvSpPr txBox="1"/>
          <p:nvPr/>
        </p:nvSpPr>
        <p:spPr>
          <a:xfrm>
            <a:off x="5631873" y="2203996"/>
            <a:ext cx="5101937" cy="253916"/>
          </a:xfrm>
          <a:prstGeom prst="rect">
            <a:avLst/>
          </a:prstGeom>
          <a:noFill/>
        </p:spPr>
        <p:txBody>
          <a:bodyPr wrap="square">
            <a:spAutoFit/>
          </a:bodyPr>
          <a:lstStyle>
            <a:defPPr>
              <a:defRPr lang="en-US"/>
            </a:defPPr>
            <a:lvl1pPr>
              <a:defRPr sz="1500"/>
            </a:lvl1pPr>
          </a:lstStyle>
          <a:p>
            <a:pPr defTabSz="342900"/>
            <a:r>
              <a:rPr lang="zh-CN" altLang="en-US" sz="1050" dirty="0">
                <a:solidFill>
                  <a:prstClr val="black"/>
                </a:solidFill>
                <a:latin typeface="Calibri"/>
                <a:ea typeface="等线" panose="02010600030101010101" pitchFamily="2" charset="-122"/>
              </a:rPr>
              <a:t>本财务月已完成对账的总金额，物料数量取最终调整值；</a:t>
            </a:r>
          </a:p>
        </p:txBody>
      </p:sp>
      <p:sp>
        <p:nvSpPr>
          <p:cNvPr id="24" name="右大括号 23">
            <a:extLst>
              <a:ext uri="{FF2B5EF4-FFF2-40B4-BE49-F238E27FC236}">
                <a16:creationId xmlns:a16="http://schemas.microsoft.com/office/drawing/2014/main" id="{8E0D4F19-C698-4307-8E73-7915FAE0C78B}"/>
              </a:ext>
            </a:extLst>
          </p:cNvPr>
          <p:cNvSpPr/>
          <p:nvPr/>
        </p:nvSpPr>
        <p:spPr>
          <a:xfrm>
            <a:off x="5476461" y="2622904"/>
            <a:ext cx="155412" cy="39082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zh-CN" altLang="en-US" sz="1350">
              <a:solidFill>
                <a:prstClr val="black"/>
              </a:solidFill>
              <a:latin typeface="Calibri"/>
              <a:ea typeface="等线" panose="02010600030101010101" pitchFamily="2" charset="-122"/>
            </a:endParaRPr>
          </a:p>
        </p:txBody>
      </p:sp>
      <p:sp>
        <p:nvSpPr>
          <p:cNvPr id="25" name="文本框 24">
            <a:extLst>
              <a:ext uri="{FF2B5EF4-FFF2-40B4-BE49-F238E27FC236}">
                <a16:creationId xmlns:a16="http://schemas.microsoft.com/office/drawing/2014/main" id="{EDD1E3C9-F10D-482D-9D98-608297D8B571}"/>
              </a:ext>
            </a:extLst>
          </p:cNvPr>
          <p:cNvSpPr txBox="1"/>
          <p:nvPr/>
        </p:nvSpPr>
        <p:spPr>
          <a:xfrm>
            <a:off x="5631873" y="2697131"/>
            <a:ext cx="5101937" cy="265457"/>
          </a:xfrm>
          <a:prstGeom prst="rect">
            <a:avLst/>
          </a:prstGeom>
          <a:noFill/>
        </p:spPr>
        <p:txBody>
          <a:bodyPr wrap="square">
            <a:spAutoFit/>
          </a:bodyPr>
          <a:lstStyle>
            <a:defPPr>
              <a:defRPr lang="en-US"/>
            </a:defPPr>
            <a:lvl1pPr>
              <a:defRPr sz="1500"/>
            </a:lvl1pPr>
          </a:lstStyle>
          <a:p>
            <a:pPr defTabSz="342900"/>
            <a:r>
              <a:rPr lang="zh-CN" altLang="en-US" sz="1125" dirty="0">
                <a:solidFill>
                  <a:prstClr val="black"/>
                </a:solidFill>
                <a:latin typeface="Calibri"/>
                <a:ea typeface="等线" panose="02010600030101010101" pitchFamily="2" charset="-122"/>
              </a:rPr>
              <a:t>上财务月的</a:t>
            </a:r>
            <a:r>
              <a:rPr lang="en-US" altLang="zh-CN" sz="1125" dirty="0">
                <a:solidFill>
                  <a:prstClr val="black"/>
                </a:solidFill>
                <a:latin typeface="Calibri"/>
                <a:ea typeface="等线" panose="02010600030101010101" pitchFamily="2" charset="-122"/>
              </a:rPr>
              <a:t>A13 Open PO</a:t>
            </a:r>
            <a:r>
              <a:rPr lang="zh-CN" altLang="en-US" sz="1125" dirty="0">
                <a:solidFill>
                  <a:prstClr val="black"/>
                </a:solidFill>
                <a:latin typeface="Calibri"/>
                <a:ea typeface="等线" panose="02010600030101010101" pitchFamily="2" charset="-122"/>
              </a:rPr>
              <a:t>总金额；</a:t>
            </a:r>
          </a:p>
        </p:txBody>
      </p:sp>
      <p:cxnSp>
        <p:nvCxnSpPr>
          <p:cNvPr id="14" name="直接连接符 13">
            <a:extLst>
              <a:ext uri="{FF2B5EF4-FFF2-40B4-BE49-F238E27FC236}">
                <a16:creationId xmlns:a16="http://schemas.microsoft.com/office/drawing/2014/main" id="{A1688B1C-375E-4DFA-B0DF-BCD6C0AD86F3}"/>
              </a:ext>
            </a:extLst>
          </p:cNvPr>
          <p:cNvCxnSpPr/>
          <p:nvPr/>
        </p:nvCxnSpPr>
        <p:spPr>
          <a:xfrm>
            <a:off x="5216237" y="3501737"/>
            <a:ext cx="3429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528A9247-F6B3-4EC4-A662-BDD394DF0C0F}"/>
              </a:ext>
            </a:extLst>
          </p:cNvPr>
          <p:cNvSpPr txBox="1"/>
          <p:nvPr/>
        </p:nvSpPr>
        <p:spPr>
          <a:xfrm>
            <a:off x="5631873" y="3380550"/>
            <a:ext cx="5366904" cy="265457"/>
          </a:xfrm>
          <a:prstGeom prst="rect">
            <a:avLst/>
          </a:prstGeom>
          <a:noFill/>
        </p:spPr>
        <p:txBody>
          <a:bodyPr wrap="square">
            <a:spAutoFit/>
          </a:bodyPr>
          <a:lstStyle>
            <a:defPPr>
              <a:defRPr lang="en-US"/>
            </a:defPPr>
            <a:lvl1pPr>
              <a:defRPr sz="1500"/>
            </a:lvl1pPr>
          </a:lstStyle>
          <a:p>
            <a:pPr defTabSz="342900"/>
            <a:r>
              <a:rPr lang="zh-CN" altLang="en-US" sz="1125" dirty="0">
                <a:solidFill>
                  <a:prstClr val="black"/>
                </a:solidFill>
                <a:latin typeface="Calibri"/>
                <a:ea typeface="等线" panose="02010600030101010101" pitchFamily="2" charset="-122"/>
              </a:rPr>
              <a:t>上财务月月结时的期终库存；</a:t>
            </a:r>
          </a:p>
        </p:txBody>
      </p:sp>
      <p:sp>
        <p:nvSpPr>
          <p:cNvPr id="36" name="右大括号 35">
            <a:extLst>
              <a:ext uri="{FF2B5EF4-FFF2-40B4-BE49-F238E27FC236}">
                <a16:creationId xmlns:a16="http://schemas.microsoft.com/office/drawing/2014/main" id="{4A5AA853-F573-46B9-9023-8A2124BCCA06}"/>
              </a:ext>
            </a:extLst>
          </p:cNvPr>
          <p:cNvSpPr/>
          <p:nvPr/>
        </p:nvSpPr>
        <p:spPr>
          <a:xfrm>
            <a:off x="5481431" y="3720100"/>
            <a:ext cx="155412" cy="39082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zh-CN" altLang="en-US" sz="1350">
              <a:solidFill>
                <a:prstClr val="black"/>
              </a:solidFill>
              <a:latin typeface="Calibri"/>
              <a:ea typeface="等线" panose="02010600030101010101" pitchFamily="2" charset="-122"/>
            </a:endParaRPr>
          </a:p>
        </p:txBody>
      </p:sp>
      <p:sp>
        <p:nvSpPr>
          <p:cNvPr id="37" name="文本框 36">
            <a:extLst>
              <a:ext uri="{FF2B5EF4-FFF2-40B4-BE49-F238E27FC236}">
                <a16:creationId xmlns:a16="http://schemas.microsoft.com/office/drawing/2014/main" id="{A233165B-DA4F-43A1-ACF1-7C44B17F08C3}"/>
              </a:ext>
            </a:extLst>
          </p:cNvPr>
          <p:cNvSpPr txBox="1"/>
          <p:nvPr/>
        </p:nvSpPr>
        <p:spPr>
          <a:xfrm>
            <a:off x="5631873" y="3794327"/>
            <a:ext cx="5101937" cy="265457"/>
          </a:xfrm>
          <a:prstGeom prst="rect">
            <a:avLst/>
          </a:prstGeom>
          <a:noFill/>
        </p:spPr>
        <p:txBody>
          <a:bodyPr wrap="square">
            <a:spAutoFit/>
          </a:bodyPr>
          <a:lstStyle>
            <a:defPPr>
              <a:defRPr lang="en-US"/>
            </a:defPPr>
            <a:lvl1pPr>
              <a:defRPr sz="1500"/>
            </a:lvl1pPr>
          </a:lstStyle>
          <a:p>
            <a:pPr defTabSz="342900"/>
            <a:r>
              <a:rPr lang="zh-CN" altLang="en-US" sz="1125" dirty="0">
                <a:solidFill>
                  <a:prstClr val="black"/>
                </a:solidFill>
                <a:latin typeface="Calibri"/>
                <a:ea typeface="等线" panose="02010600030101010101" pitchFamily="2" charset="-122"/>
              </a:rPr>
              <a:t>产生调拨的总金额；</a:t>
            </a:r>
          </a:p>
        </p:txBody>
      </p:sp>
      <p:cxnSp>
        <p:nvCxnSpPr>
          <p:cNvPr id="38" name="直接连接符 37">
            <a:extLst>
              <a:ext uri="{FF2B5EF4-FFF2-40B4-BE49-F238E27FC236}">
                <a16:creationId xmlns:a16="http://schemas.microsoft.com/office/drawing/2014/main" id="{08374147-55B8-4C69-9DEC-16814A05A354}"/>
              </a:ext>
            </a:extLst>
          </p:cNvPr>
          <p:cNvCxnSpPr/>
          <p:nvPr/>
        </p:nvCxnSpPr>
        <p:spPr>
          <a:xfrm>
            <a:off x="5216237" y="4426527"/>
            <a:ext cx="3429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05BDAB78-41A7-43C3-A042-0B8021A052E1}"/>
              </a:ext>
            </a:extLst>
          </p:cNvPr>
          <p:cNvSpPr txBox="1"/>
          <p:nvPr/>
        </p:nvSpPr>
        <p:spPr>
          <a:xfrm>
            <a:off x="5636843" y="4305340"/>
            <a:ext cx="5366904" cy="265457"/>
          </a:xfrm>
          <a:prstGeom prst="rect">
            <a:avLst/>
          </a:prstGeom>
          <a:noFill/>
        </p:spPr>
        <p:txBody>
          <a:bodyPr wrap="square">
            <a:spAutoFit/>
          </a:bodyPr>
          <a:lstStyle>
            <a:defPPr>
              <a:defRPr lang="en-US"/>
            </a:defPPr>
            <a:lvl1pPr>
              <a:defRPr sz="1500"/>
            </a:lvl1pPr>
          </a:lstStyle>
          <a:p>
            <a:pPr defTabSz="342900"/>
            <a:r>
              <a:rPr lang="zh-CN" altLang="en-US" sz="1125" dirty="0">
                <a:solidFill>
                  <a:prstClr val="black"/>
                </a:solidFill>
                <a:latin typeface="Calibri"/>
                <a:ea typeface="等线" panose="02010600030101010101" pitchFamily="2" charset="-122"/>
              </a:rPr>
              <a:t>本财务月结后的现有库存；</a:t>
            </a:r>
          </a:p>
        </p:txBody>
      </p:sp>
      <p:sp>
        <p:nvSpPr>
          <p:cNvPr id="2" name="Title 3">
            <a:extLst>
              <a:ext uri="{FF2B5EF4-FFF2-40B4-BE49-F238E27FC236}">
                <a16:creationId xmlns:a16="http://schemas.microsoft.com/office/drawing/2014/main" id="{8B739378-A3A5-7DDD-607D-4FF047DA45AF}"/>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solidFill>
                  <a:schemeClr val="tx2">
                    <a:lumMod val="75000"/>
                  </a:schemeClr>
                </a:solidFill>
                <a:latin typeface="黑体" panose="02010609060101010101" pitchFamily="49" charset="-122"/>
                <a:ea typeface="黑体" panose="02010609060101010101" pitchFamily="49" charset="-122"/>
              </a:rPr>
              <a:t>报表分析</a:t>
            </a:r>
            <a:r>
              <a:rPr lang="en-US" altLang="zh-CN" sz="2400" dirty="0">
                <a:solidFill>
                  <a:schemeClr val="tx2">
                    <a:lumMod val="75000"/>
                  </a:schemeClr>
                </a:solidFill>
                <a:latin typeface="黑体" panose="02010609060101010101" pitchFamily="49" charset="-122"/>
                <a:ea typeface="黑体" panose="02010609060101010101" pitchFamily="49" charset="-122"/>
              </a:rPr>
              <a:t>—A13</a:t>
            </a:r>
            <a:endParaRPr lang="en-US" sz="2400" dirty="0">
              <a:solidFill>
                <a:schemeClr val="tx2">
                  <a:lumMod val="75000"/>
                </a:schemeClr>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2686252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E29EF451-367D-4E6D-82FA-BC6469EE3AD3}"/>
              </a:ext>
            </a:extLst>
          </p:cNvPr>
          <p:cNvSpPr txBox="1"/>
          <p:nvPr/>
        </p:nvSpPr>
        <p:spPr>
          <a:xfrm>
            <a:off x="5409409" y="1658786"/>
            <a:ext cx="3646231" cy="438582"/>
          </a:xfrm>
          <a:prstGeom prst="rect">
            <a:avLst/>
          </a:prstGeom>
          <a:noFill/>
        </p:spPr>
        <p:txBody>
          <a:bodyPr wrap="square">
            <a:spAutoFit/>
          </a:bodyPr>
          <a:lstStyle/>
          <a:p>
            <a:pPr defTabSz="342900"/>
            <a:r>
              <a:rPr lang="zh-CN" altLang="en-US" sz="1125" dirty="0">
                <a:solidFill>
                  <a:prstClr val="black"/>
                </a:solidFill>
                <a:latin typeface="Calibri"/>
                <a:ea typeface="等线" panose="02010600030101010101" pitchFamily="2" charset="-122"/>
              </a:rPr>
              <a:t>各个餐次的实际消耗，就餐人次及总消耗，总就餐人次的合计数，数据与</a:t>
            </a:r>
            <a:r>
              <a:rPr lang="en-US" altLang="zh-CN" sz="1125" dirty="0">
                <a:solidFill>
                  <a:prstClr val="black"/>
                </a:solidFill>
                <a:latin typeface="Calibri"/>
                <a:ea typeface="等线" panose="02010600030101010101" pitchFamily="2" charset="-122"/>
              </a:rPr>
              <a:t>C6</a:t>
            </a:r>
            <a:r>
              <a:rPr lang="zh-CN" altLang="en-US" sz="1125" dirty="0">
                <a:solidFill>
                  <a:prstClr val="black"/>
                </a:solidFill>
                <a:latin typeface="Calibri"/>
                <a:ea typeface="等线" panose="02010600030101010101" pitchFamily="2" charset="-122"/>
              </a:rPr>
              <a:t>表中一致；</a:t>
            </a:r>
          </a:p>
        </p:txBody>
      </p:sp>
      <p:sp>
        <p:nvSpPr>
          <p:cNvPr id="11" name="右大括号 10">
            <a:extLst>
              <a:ext uri="{FF2B5EF4-FFF2-40B4-BE49-F238E27FC236}">
                <a16:creationId xmlns:a16="http://schemas.microsoft.com/office/drawing/2014/main" id="{FC2961DE-B95B-4610-8C76-3ED0234976C5}"/>
              </a:ext>
            </a:extLst>
          </p:cNvPr>
          <p:cNvSpPr/>
          <p:nvPr/>
        </p:nvSpPr>
        <p:spPr>
          <a:xfrm>
            <a:off x="5211003" y="1712266"/>
            <a:ext cx="88361" cy="37780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zh-CN" altLang="en-US" sz="1350">
              <a:solidFill>
                <a:prstClr val="black"/>
              </a:solidFill>
              <a:latin typeface="Calibri"/>
              <a:ea typeface="等线" panose="02010600030101010101" pitchFamily="2" charset="-122"/>
            </a:endParaRPr>
          </a:p>
        </p:txBody>
      </p:sp>
      <p:sp>
        <p:nvSpPr>
          <p:cNvPr id="36" name="右大括号 35">
            <a:extLst>
              <a:ext uri="{FF2B5EF4-FFF2-40B4-BE49-F238E27FC236}">
                <a16:creationId xmlns:a16="http://schemas.microsoft.com/office/drawing/2014/main" id="{4A5AA853-F573-46B9-9023-8A2124BCCA06}"/>
              </a:ext>
            </a:extLst>
          </p:cNvPr>
          <p:cNvSpPr/>
          <p:nvPr/>
        </p:nvSpPr>
        <p:spPr>
          <a:xfrm>
            <a:off x="5177477" y="2376336"/>
            <a:ext cx="155412" cy="39082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zh-CN" altLang="en-US" sz="1350">
              <a:solidFill>
                <a:prstClr val="black"/>
              </a:solidFill>
              <a:latin typeface="Calibri"/>
              <a:ea typeface="等线" panose="02010600030101010101" pitchFamily="2" charset="-122"/>
            </a:endParaRPr>
          </a:p>
        </p:txBody>
      </p:sp>
      <p:sp>
        <p:nvSpPr>
          <p:cNvPr id="37" name="文本框 36">
            <a:extLst>
              <a:ext uri="{FF2B5EF4-FFF2-40B4-BE49-F238E27FC236}">
                <a16:creationId xmlns:a16="http://schemas.microsoft.com/office/drawing/2014/main" id="{A233165B-DA4F-43A1-ACF1-7C44B17F08C3}"/>
              </a:ext>
            </a:extLst>
          </p:cNvPr>
          <p:cNvSpPr txBox="1"/>
          <p:nvPr/>
        </p:nvSpPr>
        <p:spPr>
          <a:xfrm>
            <a:off x="5409409" y="2303524"/>
            <a:ext cx="3505991" cy="611706"/>
          </a:xfrm>
          <a:prstGeom prst="rect">
            <a:avLst/>
          </a:prstGeom>
          <a:noFill/>
        </p:spPr>
        <p:txBody>
          <a:bodyPr wrap="square">
            <a:spAutoFit/>
          </a:bodyPr>
          <a:lstStyle>
            <a:defPPr>
              <a:defRPr lang="en-US"/>
            </a:defPPr>
            <a:lvl1pPr>
              <a:defRPr sz="1500"/>
            </a:lvl1pPr>
          </a:lstStyle>
          <a:p>
            <a:pPr defTabSz="342900"/>
            <a:r>
              <a:rPr lang="zh-CN" altLang="en-US" sz="1125" dirty="0">
                <a:solidFill>
                  <a:prstClr val="black"/>
                </a:solidFill>
                <a:latin typeface="Calibri"/>
                <a:ea typeface="等线" panose="02010600030101010101" pitchFamily="2" charset="-122"/>
              </a:rPr>
              <a:t>差异 </a:t>
            </a:r>
            <a:r>
              <a:rPr lang="en-US" altLang="zh-CN" sz="1125" dirty="0">
                <a:solidFill>
                  <a:prstClr val="black"/>
                </a:solidFill>
                <a:latin typeface="Calibri"/>
                <a:ea typeface="等线" panose="02010600030101010101" pitchFamily="2" charset="-122"/>
              </a:rPr>
              <a:t>= </a:t>
            </a:r>
            <a:r>
              <a:rPr lang="zh-CN" altLang="en-US" sz="1125" dirty="0">
                <a:solidFill>
                  <a:prstClr val="black"/>
                </a:solidFill>
                <a:latin typeface="Calibri"/>
                <a:ea typeface="等线" panose="02010600030101010101" pitchFamily="2" charset="-122"/>
              </a:rPr>
              <a:t>月消耗总数 </a:t>
            </a:r>
            <a:r>
              <a:rPr lang="en-US" altLang="zh-CN" sz="1125" dirty="0">
                <a:solidFill>
                  <a:prstClr val="black"/>
                </a:solidFill>
                <a:latin typeface="Calibri"/>
                <a:ea typeface="等线" panose="02010600030101010101" pitchFamily="2" charset="-122"/>
              </a:rPr>
              <a:t>- </a:t>
            </a:r>
            <a:r>
              <a:rPr lang="zh-CN" altLang="en-US" sz="1125" dirty="0">
                <a:solidFill>
                  <a:prstClr val="black"/>
                </a:solidFill>
                <a:latin typeface="Calibri"/>
                <a:ea typeface="等线" panose="02010600030101010101" pitchFamily="2" charset="-122"/>
              </a:rPr>
              <a:t>财务销货成本合计；</a:t>
            </a:r>
            <a:endParaRPr lang="en-US" altLang="zh-CN" sz="1125" dirty="0">
              <a:solidFill>
                <a:prstClr val="black"/>
              </a:solidFill>
              <a:latin typeface="Calibri"/>
              <a:ea typeface="等线" panose="02010600030101010101" pitchFamily="2" charset="-122"/>
            </a:endParaRPr>
          </a:p>
          <a:p>
            <a:pPr defTabSz="342900"/>
            <a:r>
              <a:rPr lang="zh-CN" altLang="en-US" sz="1125" dirty="0">
                <a:solidFill>
                  <a:prstClr val="black"/>
                </a:solidFill>
                <a:latin typeface="Calibri"/>
                <a:ea typeface="等线" panose="02010600030101010101" pitchFamily="2" charset="-122"/>
              </a:rPr>
              <a:t>单位成本 </a:t>
            </a:r>
            <a:r>
              <a:rPr lang="en-US" altLang="zh-CN" sz="1125" dirty="0">
                <a:solidFill>
                  <a:prstClr val="black"/>
                </a:solidFill>
                <a:latin typeface="Calibri"/>
                <a:ea typeface="等线" panose="02010600030101010101" pitchFamily="2" charset="-122"/>
              </a:rPr>
              <a:t>= </a:t>
            </a:r>
            <a:r>
              <a:rPr lang="zh-CN" altLang="en-US" sz="1125" dirty="0">
                <a:solidFill>
                  <a:prstClr val="black"/>
                </a:solidFill>
                <a:latin typeface="Calibri"/>
                <a:ea typeface="等线" panose="02010600030101010101" pitchFamily="2" charset="-122"/>
              </a:rPr>
              <a:t>月消耗</a:t>
            </a:r>
            <a:r>
              <a:rPr lang="en-US" altLang="zh-CN" sz="1125" dirty="0">
                <a:solidFill>
                  <a:prstClr val="black"/>
                </a:solidFill>
                <a:latin typeface="Calibri"/>
                <a:ea typeface="等线" panose="02010600030101010101" pitchFamily="2" charset="-122"/>
              </a:rPr>
              <a:t>/</a:t>
            </a:r>
            <a:r>
              <a:rPr lang="zh-CN" altLang="en-US" sz="1125" dirty="0">
                <a:solidFill>
                  <a:prstClr val="black"/>
                </a:solidFill>
                <a:latin typeface="Calibri"/>
                <a:ea typeface="等线" panose="02010600030101010101" pitchFamily="2" charset="-122"/>
              </a:rPr>
              <a:t>月就餐人次；</a:t>
            </a:r>
            <a:endParaRPr lang="en-US" altLang="zh-CN" sz="1125" dirty="0">
              <a:solidFill>
                <a:prstClr val="black"/>
              </a:solidFill>
              <a:latin typeface="Calibri"/>
              <a:ea typeface="等线" panose="02010600030101010101" pitchFamily="2" charset="-122"/>
            </a:endParaRPr>
          </a:p>
          <a:p>
            <a:pPr defTabSz="342900"/>
            <a:r>
              <a:rPr lang="zh-CN" altLang="en-US" sz="1125" dirty="0">
                <a:solidFill>
                  <a:prstClr val="black"/>
                </a:solidFill>
                <a:latin typeface="Calibri"/>
                <a:ea typeface="等线" panose="02010600030101010101" pitchFamily="2" charset="-122"/>
              </a:rPr>
              <a:t>差异率 </a:t>
            </a:r>
            <a:r>
              <a:rPr lang="en-US" altLang="zh-CN" sz="1125" dirty="0">
                <a:solidFill>
                  <a:prstClr val="black"/>
                </a:solidFill>
                <a:latin typeface="Calibri"/>
                <a:ea typeface="等线" panose="02010600030101010101" pitchFamily="2" charset="-122"/>
              </a:rPr>
              <a:t>= </a:t>
            </a:r>
            <a:r>
              <a:rPr lang="zh-CN" altLang="en-US" sz="1125" dirty="0">
                <a:solidFill>
                  <a:prstClr val="black"/>
                </a:solidFill>
                <a:latin typeface="Calibri"/>
                <a:ea typeface="等线" panose="02010600030101010101" pitchFamily="2" charset="-122"/>
              </a:rPr>
              <a:t>差异</a:t>
            </a:r>
            <a:r>
              <a:rPr lang="en-US" altLang="zh-CN" sz="1125" dirty="0">
                <a:solidFill>
                  <a:prstClr val="black"/>
                </a:solidFill>
                <a:latin typeface="Calibri"/>
                <a:ea typeface="等线" panose="02010600030101010101" pitchFamily="2" charset="-122"/>
              </a:rPr>
              <a:t>/</a:t>
            </a:r>
            <a:r>
              <a:rPr lang="zh-CN" altLang="en-US" sz="1125" dirty="0">
                <a:solidFill>
                  <a:prstClr val="black"/>
                </a:solidFill>
                <a:latin typeface="Calibri"/>
                <a:ea typeface="等线" panose="02010600030101010101" pitchFamily="2" charset="-122"/>
              </a:rPr>
              <a:t>销货成本合计；</a:t>
            </a:r>
          </a:p>
        </p:txBody>
      </p:sp>
      <p:pic>
        <p:nvPicPr>
          <p:cNvPr id="4" name="图片 3" descr="表格&#10;&#10;描述已自动生成">
            <a:extLst>
              <a:ext uri="{FF2B5EF4-FFF2-40B4-BE49-F238E27FC236}">
                <a16:creationId xmlns:a16="http://schemas.microsoft.com/office/drawing/2014/main" id="{66F435DD-A641-44F6-ABE5-9B48CDB66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28" y="1316941"/>
            <a:ext cx="4651230" cy="1514687"/>
          </a:xfrm>
          <a:prstGeom prst="rect">
            <a:avLst/>
          </a:prstGeom>
        </p:spPr>
      </p:pic>
      <p:sp>
        <p:nvSpPr>
          <p:cNvPr id="2" name="Title 3">
            <a:extLst>
              <a:ext uri="{FF2B5EF4-FFF2-40B4-BE49-F238E27FC236}">
                <a16:creationId xmlns:a16="http://schemas.microsoft.com/office/drawing/2014/main" id="{4EECB06E-93D6-B88C-0D20-08B33F13222C}"/>
              </a:ext>
            </a:extLst>
          </p:cNvPr>
          <p:cNvSpPr txBox="1">
            <a:spLocks/>
          </p:cNvSpPr>
          <p:nvPr/>
        </p:nvSpPr>
        <p:spPr>
          <a:xfrm>
            <a:off x="471487" y="302400"/>
            <a:ext cx="8205787" cy="406800"/>
          </a:xfrm>
          <a:prstGeom prst="rect">
            <a:avLst/>
          </a:prstGeom>
        </p:spPr>
        <p:txBody>
          <a:bodyPr vert="horz" lIns="0" tIns="0" rIns="0" bIns="0" rtlCol="0" anchor="t">
            <a:normAutofit/>
          </a:bodyPr>
          <a:lstStyle>
            <a:lvl1pPr algn="l" defTabSz="816373" rtl="0" eaLnBrk="1" latinLnBrk="0" hangingPunct="1">
              <a:spcBef>
                <a:spcPct val="0"/>
              </a:spcBef>
              <a:buNone/>
              <a:defRPr sz="2600" b="1" kern="1200">
                <a:solidFill>
                  <a:schemeClr val="accent1"/>
                </a:solidFill>
                <a:latin typeface="+mj-lt"/>
                <a:ea typeface="+mj-ea"/>
                <a:cs typeface="+mj-cs"/>
              </a:defRPr>
            </a:lvl1pPr>
          </a:lstStyle>
          <a:p>
            <a:r>
              <a:rPr lang="zh-CN" altLang="en-US" sz="2400" dirty="0">
                <a:solidFill>
                  <a:schemeClr val="tx2">
                    <a:lumMod val="75000"/>
                  </a:schemeClr>
                </a:solidFill>
                <a:latin typeface="黑体" panose="02010609060101010101" pitchFamily="49" charset="-122"/>
                <a:ea typeface="黑体" panose="02010609060101010101" pitchFamily="49" charset="-122"/>
              </a:rPr>
              <a:t>报表分析</a:t>
            </a:r>
            <a:r>
              <a:rPr lang="en-US" altLang="zh-CN" sz="2400" dirty="0">
                <a:solidFill>
                  <a:schemeClr val="tx2">
                    <a:lumMod val="75000"/>
                  </a:schemeClr>
                </a:solidFill>
                <a:latin typeface="黑体" panose="02010609060101010101" pitchFamily="49" charset="-122"/>
                <a:ea typeface="黑体" panose="02010609060101010101" pitchFamily="49" charset="-122"/>
              </a:rPr>
              <a:t>—A13</a:t>
            </a:r>
            <a:endParaRPr lang="en-US" sz="2400" dirty="0">
              <a:solidFill>
                <a:schemeClr val="tx2">
                  <a:lumMod val="75000"/>
                </a:schemeClr>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4653368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a:t>Month 00, </a:t>
            </a:r>
            <a:r>
              <a:rPr lang="en-US" noProof="0"/>
              <a:t>YYYY</a:t>
            </a:r>
            <a:r>
              <a:rPr lang="en-GB"/>
              <a:t> - Title of presentation</a:t>
            </a:r>
            <a:endParaRPr lang="en-AU" dirty="0"/>
          </a:p>
        </p:txBody>
      </p:sp>
      <p:sp>
        <p:nvSpPr>
          <p:cNvPr id="3" name="Slide Number Placeholder 2"/>
          <p:cNvSpPr>
            <a:spLocks noGrp="1"/>
          </p:cNvSpPr>
          <p:nvPr>
            <p:ph type="sldNum" sz="quarter" idx="11"/>
          </p:nvPr>
        </p:nvSpPr>
        <p:spPr/>
        <p:txBody>
          <a:bodyPr/>
          <a:lstStyle/>
          <a:p>
            <a:fld id="{E917DE0E-AFB1-41FD-BC35-27DB61CA125F}" type="slidenum">
              <a:rPr lang="en-AU" smtClean="0"/>
              <a:pPr/>
              <a:t>96</a:t>
            </a:fld>
            <a:endParaRPr lang="en-AU" dirty="0"/>
          </a:p>
        </p:txBody>
      </p:sp>
      <p:sp>
        <p:nvSpPr>
          <p:cNvPr id="4" name="Text Placeholder 3"/>
          <p:cNvSpPr>
            <a:spLocks noGrp="1"/>
          </p:cNvSpPr>
          <p:nvPr>
            <p:ph type="body" sz="quarter" idx="12"/>
          </p:nvPr>
        </p:nvSpPr>
        <p:spPr>
          <a:xfrm>
            <a:off x="6043613" y="1557339"/>
            <a:ext cx="2941637" cy="726379"/>
          </a:xfrm>
          <a:solidFill>
            <a:srgbClr val="2A295C"/>
          </a:solidFill>
        </p:spPr>
        <p:txBody>
          <a:bodyPr/>
          <a:lstStyle/>
          <a:p>
            <a:pPr>
              <a:spcAft>
                <a:spcPts val="600"/>
              </a:spcAft>
            </a:pPr>
            <a:r>
              <a:rPr lang="en-US" dirty="0"/>
              <a:t>Thank you</a:t>
            </a:r>
          </a:p>
        </p:txBody>
      </p:sp>
    </p:spTree>
    <p:extLst>
      <p:ext uri="{BB962C8B-B14F-4D97-AF65-F5344CB8AC3E}">
        <p14:creationId xmlns:p14="http://schemas.microsoft.com/office/powerpoint/2010/main" val="40888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489449;"/>
</p:tagLst>
</file>

<file path=ppt/tags/tag2.xml><?xml version="1.0" encoding="utf-8"?>
<p:tagLst xmlns:a="http://schemas.openxmlformats.org/drawingml/2006/main" xmlns:r="http://schemas.openxmlformats.org/officeDocument/2006/relationships" xmlns:p="http://schemas.openxmlformats.org/presentationml/2006/main">
  <p:tag name="ISLIDE.DIAGRAM" val="#489449;"/>
</p:tagLst>
</file>

<file path=ppt/tags/tag3.xml><?xml version="1.0" encoding="utf-8"?>
<p:tagLst xmlns:a="http://schemas.openxmlformats.org/drawingml/2006/main" xmlns:r="http://schemas.openxmlformats.org/officeDocument/2006/relationships" xmlns:p="http://schemas.openxmlformats.org/presentationml/2006/main">
  <p:tag name="ISLIDE.DIAGRAM" val="#489449;"/>
</p:tagLst>
</file>

<file path=ppt/tags/tag4.xml><?xml version="1.0" encoding="utf-8"?>
<p:tagLst xmlns:a="http://schemas.openxmlformats.org/drawingml/2006/main" xmlns:r="http://schemas.openxmlformats.org/officeDocument/2006/relationships" xmlns:p="http://schemas.openxmlformats.org/presentationml/2006/main">
  <p:tag name="ISLIDE.DIAGRAM" val="#489449;"/>
</p:tagLst>
</file>

<file path=ppt/tags/tag5.xml><?xml version="1.0" encoding="utf-8"?>
<p:tagLst xmlns:a="http://schemas.openxmlformats.org/drawingml/2006/main" xmlns:r="http://schemas.openxmlformats.org/officeDocument/2006/relationships" xmlns:p="http://schemas.openxmlformats.org/presentationml/2006/main">
  <p:tag name="ISLIDE.DIAGRAM" val="#489449;"/>
</p:tagLst>
</file>

<file path=ppt/tags/tag6.xml><?xml version="1.0" encoding="utf-8"?>
<p:tagLst xmlns:a="http://schemas.openxmlformats.org/drawingml/2006/main" xmlns:r="http://schemas.openxmlformats.org/officeDocument/2006/relationships" xmlns:p="http://schemas.openxmlformats.org/presentationml/2006/main">
  <p:tag name="ISLIDE.DIAGRAM" val="#489449;"/>
</p:tagLst>
</file>

<file path=ppt/tags/tag7.xml><?xml version="1.0" encoding="utf-8"?>
<p:tagLst xmlns:a="http://schemas.openxmlformats.org/drawingml/2006/main" xmlns:r="http://schemas.openxmlformats.org/officeDocument/2006/relationships" xmlns:p="http://schemas.openxmlformats.org/presentationml/2006/main">
  <p:tag name="ISLIDE.DIAGRAM" val="#489449;"/>
</p:tagLst>
</file>

<file path=ppt/tags/tag8.xml><?xml version="1.0" encoding="utf-8"?>
<p:tagLst xmlns:a="http://schemas.openxmlformats.org/drawingml/2006/main" xmlns:r="http://schemas.openxmlformats.org/officeDocument/2006/relationships" xmlns:p="http://schemas.openxmlformats.org/presentationml/2006/main">
  <p:tag name="ISLIDE.DIAGRAM" val="#489449;"/>
</p:tagLst>
</file>

<file path=ppt/tags/tag9.xml><?xml version="1.0" encoding="utf-8"?>
<p:tagLst xmlns:a="http://schemas.openxmlformats.org/drawingml/2006/main" xmlns:r="http://schemas.openxmlformats.org/officeDocument/2006/relationships" xmlns:p="http://schemas.openxmlformats.org/presentationml/2006/main">
  <p:tag name="ISLIDE.DIAGRAM" val="#489449;"/>
</p:tagLst>
</file>

<file path=ppt/theme/theme1.xml><?xml version="1.0" encoding="utf-8"?>
<a:theme xmlns:a="http://schemas.openxmlformats.org/drawingml/2006/main" name="161216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flat" cmpd="sng" algn="ctr">
          <a:solidFill>
            <a:schemeClr val="tx2"/>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defRPr>
        </a:defPPr>
      </a:lstStyle>
    </a:spDef>
  </a:objectDefaults>
  <a:extraClrSchemeLst/>
  <a:extLst>
    <a:ext uri="{05A4C25C-085E-4340-85A3-A5531E510DB2}">
      <thm15:themeFamily xmlns:thm15="http://schemas.microsoft.com/office/thememl/2012/main" name="161213_Saffron_Sodexo_PPT_Template IJr2" id="{AC8FAA09-B0A4-40BC-9DFA-B8C59B86D530}" vid="{870FA9A6-BB92-4B84-B71C-996DE1D53CEB}"/>
    </a:ext>
  </a:extLst>
</a:theme>
</file>

<file path=ppt/theme/theme2.xml><?xml version="1.0" encoding="utf-8"?>
<a:theme xmlns:a="http://schemas.openxmlformats.org/drawingml/2006/main" name="PPT Template_EN for Office 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agjdnzar">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02f6849-050f-404f-8a9a-30fd0e50e7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B4D7C07690C64B97AE2C2162F47269" ma:contentTypeVersion="16" ma:contentTypeDescription="Create a new document." ma:contentTypeScope="" ma:versionID="dbb3f6533e74c67385d9a3daf3dbfade">
  <xsd:schema xmlns:xsd="http://www.w3.org/2001/XMLSchema" xmlns:xs="http://www.w3.org/2001/XMLSchema" xmlns:p="http://schemas.microsoft.com/office/2006/metadata/properties" xmlns:ns3="202f6849-050f-404f-8a9a-30fd0e50e72a" xmlns:ns4="53fc882d-4f33-46be-851f-9ffef62bae83" targetNamespace="http://schemas.microsoft.com/office/2006/metadata/properties" ma:root="true" ma:fieldsID="ddf6ad2308e213750cb64b8679a8d2f2" ns3:_="" ns4:_="">
    <xsd:import namespace="202f6849-050f-404f-8a9a-30fd0e50e72a"/>
    <xsd:import namespace="53fc882d-4f33-46be-851f-9ffef62bae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f6849-050f-404f-8a9a-30fd0e50e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_activity" ma:index="14"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fc882d-4f33-46be-851f-9ffef62bae8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EE6B1A-3AAB-411A-91BB-56E21A9AC264}">
  <ds:schemaRefs>
    <ds:schemaRef ds:uri="http://schemas.microsoft.com/sharepoint/v3/contenttype/forms"/>
  </ds:schemaRefs>
</ds:datastoreItem>
</file>

<file path=customXml/itemProps2.xml><?xml version="1.0" encoding="utf-8"?>
<ds:datastoreItem xmlns:ds="http://schemas.openxmlformats.org/officeDocument/2006/customXml" ds:itemID="{7986B3E3-5A2C-400A-A2DA-96B52685B0F9}">
  <ds:schemaRef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53fc882d-4f33-46be-851f-9ffef62bae83"/>
    <ds:schemaRef ds:uri="202f6849-050f-404f-8a9a-30fd0e50e72a"/>
    <ds:schemaRef ds:uri="http://purl.org/dc/terms/"/>
  </ds:schemaRefs>
</ds:datastoreItem>
</file>

<file path=customXml/itemProps3.xml><?xml version="1.0" encoding="utf-8"?>
<ds:datastoreItem xmlns:ds="http://schemas.openxmlformats.org/officeDocument/2006/customXml" ds:itemID="{C5A6EAEC-F090-46E1-8B9F-A2AD46CAD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2f6849-050f-404f-8a9a-30fd0e50e72a"/>
    <ds:schemaRef ds:uri="53fc882d-4f33-46be-851f-9ffef62ba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13823</TotalTime>
  <Words>12972</Words>
  <Application>Microsoft Office PowerPoint</Application>
  <PresentationFormat>全屏显示(16:9)</PresentationFormat>
  <Paragraphs>847</Paragraphs>
  <Slides>96</Slides>
  <Notes>45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96</vt:i4>
      </vt:variant>
    </vt:vector>
  </HeadingPairs>
  <TitlesOfParts>
    <vt:vector size="106" baseType="lpstr">
      <vt:lpstr>等线</vt:lpstr>
      <vt:lpstr>黑体</vt:lpstr>
      <vt:lpstr>微软雅黑</vt:lpstr>
      <vt:lpstr>微软雅黑</vt:lpstr>
      <vt:lpstr>Arial</vt:lpstr>
      <vt:lpstr>Calibri</vt:lpstr>
      <vt:lpstr>Wingdings</vt:lpstr>
      <vt:lpstr>161216_Saffron_Sodexo_PPT_Template</vt:lpstr>
      <vt:lpstr>PPT Template_EN for Office 2010</vt:lpstr>
      <vt:lpstr>Office Theme</vt:lpstr>
      <vt:lpstr>PowerPoint 演示文稿</vt:lpstr>
      <vt:lpstr>目录</vt:lpstr>
      <vt:lpstr>PowerPoint 演示文稿</vt:lpstr>
      <vt:lpstr>系统总览 - 账号申请</vt:lpstr>
      <vt:lpstr>系统总览 - 系统登入</vt:lpstr>
      <vt:lpstr>系统总览 - 系统登入</vt:lpstr>
      <vt:lpstr>系统总览 - 问题报修</vt:lpstr>
      <vt:lpstr>系统总览 - 培训申请</vt:lpstr>
      <vt:lpstr>PowerPoint 演示文稿</vt:lpstr>
      <vt:lpstr>采购管理 - 单内物品采购</vt:lpstr>
      <vt:lpstr>采购管理 - 单内物品采购</vt:lpstr>
      <vt:lpstr>采购管理 - 单内物品采购</vt:lpstr>
      <vt:lpstr>采购管理 - 单内物品采购</vt:lpstr>
      <vt:lpstr>采购管理 - 单内物品采购</vt:lpstr>
      <vt:lpstr>采购管理 - 单内物品采购</vt:lpstr>
      <vt:lpstr>采购管理 - 单内物品采购</vt:lpstr>
      <vt:lpstr>采购管理 - 单内物品采购</vt:lpstr>
      <vt:lpstr>采购管理 - 单内物品采购</vt:lpstr>
      <vt:lpstr>采购管理 - 调整申请</vt:lpstr>
      <vt:lpstr>采购管理 - 调整申请</vt:lpstr>
      <vt:lpstr>采购管理 - 单内物品采购</vt:lpstr>
      <vt:lpstr>采购管理 - 单内物品采购</vt:lpstr>
      <vt:lpstr>采购管理 - 单内物品列表</vt:lpstr>
      <vt:lpstr>采购管理 - 单内物品采购</vt:lpstr>
      <vt:lpstr>采购管理 - 单外物品询价</vt:lpstr>
      <vt:lpstr>采购管理 - 单外物品采购</vt:lpstr>
      <vt:lpstr>采购管理 - 单外物品采购</vt:lpstr>
      <vt:lpstr>采购管理 - 单外物品采购</vt:lpstr>
      <vt:lpstr>采购管理 - 单外物品采购</vt:lpstr>
      <vt:lpstr>采购管理 - 单外物品采购</vt:lpstr>
      <vt:lpstr>采购管理 - 单外物品采购</vt:lpstr>
      <vt:lpstr>采购管理 - 单外物品采购</vt:lpstr>
      <vt:lpstr>采购管理 - 单外物品采购</vt:lpstr>
      <vt:lpstr>采购管理 - 单外物品采购</vt:lpstr>
      <vt:lpstr>采购管理 - 单外物品采购</vt:lpstr>
      <vt:lpstr>采购管理 - 单外物品采购</vt:lpstr>
      <vt:lpstr>采购管理 - 单外物品采购</vt:lpstr>
      <vt:lpstr>采购管理 - 收货</vt:lpstr>
      <vt:lpstr>采购管理 - 收货</vt:lpstr>
      <vt:lpstr>采购管理 - 收货</vt:lpstr>
      <vt:lpstr>采购管理 - 收货</vt:lpstr>
      <vt:lpstr>采购管理 - 收货</vt:lpstr>
      <vt:lpstr>采购管理 - 投诉</vt:lpstr>
      <vt:lpstr>采购管理 - 投诉</vt:lpstr>
      <vt:lpstr>采购管理 - 投诉</vt:lpstr>
      <vt:lpstr>采购管理 - 投诉</vt:lpstr>
      <vt:lpstr>采购管理 – 保质期管理</vt:lpstr>
      <vt:lpstr>采购管理 – 保质期管理</vt:lpstr>
      <vt:lpstr>采购管理 – 保质期管理</vt:lpstr>
      <vt:lpstr>采购管理 – 保质期管理</vt:lpstr>
      <vt:lpstr>采购管理 – 保质期管理</vt:lpstr>
      <vt:lpstr>采购管理 – 保质期管理</vt:lpstr>
      <vt:lpstr>采购管理 - 供应商资质查询</vt:lpstr>
      <vt:lpstr>采购管理 - 月度采购金额控制</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消耗和库存管理 - 过期提醒</vt:lpstr>
      <vt:lpstr>消耗和库存管理 - 过期提醒</vt:lpstr>
      <vt:lpstr>消耗和库存管理 - 过期提醒</vt:lpstr>
      <vt:lpstr>消耗和库存管理 - 过期提醒</vt:lpstr>
      <vt:lpstr> </vt:lpstr>
      <vt:lpstr> </vt:lpstr>
      <vt:lpstr> </vt:lpstr>
      <vt:lpstr> </vt:lpstr>
      <vt:lpstr>PowerPoint 演示文稿</vt:lpstr>
      <vt:lpstr>每日食品成本预估</vt:lpstr>
      <vt:lpstr> </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 Grace (ext)</dc:creator>
  <cp:lastModifiedBy>Xu, Ying</cp:lastModifiedBy>
  <cp:revision>345</cp:revision>
  <dcterms:created xsi:type="dcterms:W3CDTF">2021-02-02T08:27:45Z</dcterms:created>
  <dcterms:modified xsi:type="dcterms:W3CDTF">2025-09-03T10:33:13Z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0x010100B0B4D7C07690C64B97AE2C2162F47269</vt:lpwstr>
  </property>
</Properties>
</file>